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6"/>
  </p:notesMasterIdLst>
  <p:sldIdLst>
    <p:sldId id="256" r:id="rId2"/>
    <p:sldId id="326" r:id="rId3"/>
    <p:sldId id="331" r:id="rId4"/>
    <p:sldId id="378" r:id="rId5"/>
    <p:sldId id="379" r:id="rId6"/>
    <p:sldId id="287" r:id="rId7"/>
    <p:sldId id="333" r:id="rId8"/>
    <p:sldId id="334" r:id="rId9"/>
    <p:sldId id="335" r:id="rId10"/>
    <p:sldId id="336" r:id="rId11"/>
    <p:sldId id="327" r:id="rId12"/>
    <p:sldId id="337" r:id="rId13"/>
    <p:sldId id="338" r:id="rId14"/>
    <p:sldId id="339" r:id="rId15"/>
    <p:sldId id="328" r:id="rId16"/>
    <p:sldId id="341" r:id="rId17"/>
    <p:sldId id="342" r:id="rId18"/>
    <p:sldId id="343" r:id="rId19"/>
    <p:sldId id="344" r:id="rId20"/>
    <p:sldId id="345" r:id="rId21"/>
    <p:sldId id="346" r:id="rId22"/>
    <p:sldId id="348" r:id="rId23"/>
    <p:sldId id="347" r:id="rId24"/>
    <p:sldId id="349" r:id="rId25"/>
    <p:sldId id="350" r:id="rId26"/>
    <p:sldId id="351" r:id="rId27"/>
    <p:sldId id="352" r:id="rId28"/>
    <p:sldId id="353" r:id="rId29"/>
    <p:sldId id="354" r:id="rId30"/>
    <p:sldId id="356" r:id="rId31"/>
    <p:sldId id="355" r:id="rId32"/>
    <p:sldId id="329" r:id="rId33"/>
    <p:sldId id="357" r:id="rId34"/>
    <p:sldId id="359" r:id="rId35"/>
    <p:sldId id="360" r:id="rId36"/>
    <p:sldId id="330" r:id="rId37"/>
    <p:sldId id="361" r:id="rId38"/>
    <p:sldId id="363" r:id="rId39"/>
    <p:sldId id="365" r:id="rId40"/>
    <p:sldId id="364" r:id="rId41"/>
    <p:sldId id="366" r:id="rId42"/>
    <p:sldId id="368" r:id="rId43"/>
    <p:sldId id="367" r:id="rId44"/>
    <p:sldId id="369" r:id="rId45"/>
    <p:sldId id="370" r:id="rId46"/>
    <p:sldId id="371" r:id="rId47"/>
    <p:sldId id="375" r:id="rId48"/>
    <p:sldId id="376" r:id="rId49"/>
    <p:sldId id="377" r:id="rId50"/>
    <p:sldId id="362" r:id="rId51"/>
    <p:sldId id="372" r:id="rId52"/>
    <p:sldId id="373" r:id="rId53"/>
    <p:sldId id="374" r:id="rId54"/>
    <p:sldId id="380" r:id="rId55"/>
  </p:sldIdLst>
  <p:sldSz cx="10080625" cy="7559675"/>
  <p:notesSz cx="7099300" cy="10234613"/>
  <p:defaultTextStyle>
    <a:defPPr>
      <a:defRPr lang="en-GB"/>
    </a:defPPr>
    <a:lvl1pPr algn="ctr" rtl="0" eaLnBrk="0" fontAlgn="base" hangingPunct="0">
      <a:spcBef>
        <a:spcPct val="0"/>
      </a:spcBef>
      <a:spcAft>
        <a:spcPct val="0"/>
      </a:spcAft>
      <a:defRPr sz="2400" b="1" kern="1200">
        <a:solidFill>
          <a:schemeClr val="tx1"/>
        </a:solidFill>
        <a:latin typeface="Times New Roman" pitchFamily="18" charset="0"/>
        <a:ea typeface="A-OTF 新ゴ Pro H" pitchFamily="34" charset="-128"/>
        <a:cs typeface="+mn-cs"/>
      </a:defRPr>
    </a:lvl1pPr>
    <a:lvl2pPr marL="457200" algn="ctr" rtl="0" eaLnBrk="0" fontAlgn="base" hangingPunct="0">
      <a:spcBef>
        <a:spcPct val="0"/>
      </a:spcBef>
      <a:spcAft>
        <a:spcPct val="0"/>
      </a:spcAft>
      <a:defRPr sz="2400" b="1" kern="1200">
        <a:solidFill>
          <a:schemeClr val="tx1"/>
        </a:solidFill>
        <a:latin typeface="Times New Roman" pitchFamily="18" charset="0"/>
        <a:ea typeface="A-OTF 新ゴ Pro H" pitchFamily="34" charset="-128"/>
        <a:cs typeface="+mn-cs"/>
      </a:defRPr>
    </a:lvl2pPr>
    <a:lvl3pPr marL="914400" algn="ctr" rtl="0" eaLnBrk="0" fontAlgn="base" hangingPunct="0">
      <a:spcBef>
        <a:spcPct val="0"/>
      </a:spcBef>
      <a:spcAft>
        <a:spcPct val="0"/>
      </a:spcAft>
      <a:defRPr sz="2400" b="1" kern="1200">
        <a:solidFill>
          <a:schemeClr val="tx1"/>
        </a:solidFill>
        <a:latin typeface="Times New Roman" pitchFamily="18" charset="0"/>
        <a:ea typeface="A-OTF 新ゴ Pro H" pitchFamily="34" charset="-128"/>
        <a:cs typeface="+mn-cs"/>
      </a:defRPr>
    </a:lvl3pPr>
    <a:lvl4pPr marL="1371600" algn="ctr" rtl="0" eaLnBrk="0" fontAlgn="base" hangingPunct="0">
      <a:spcBef>
        <a:spcPct val="0"/>
      </a:spcBef>
      <a:spcAft>
        <a:spcPct val="0"/>
      </a:spcAft>
      <a:defRPr sz="2400" b="1" kern="1200">
        <a:solidFill>
          <a:schemeClr val="tx1"/>
        </a:solidFill>
        <a:latin typeface="Times New Roman" pitchFamily="18" charset="0"/>
        <a:ea typeface="A-OTF 新ゴ Pro H" pitchFamily="34" charset="-128"/>
        <a:cs typeface="+mn-cs"/>
      </a:defRPr>
    </a:lvl4pPr>
    <a:lvl5pPr marL="1828800" algn="ctr" rtl="0" eaLnBrk="0" fontAlgn="base" hangingPunct="0">
      <a:spcBef>
        <a:spcPct val="0"/>
      </a:spcBef>
      <a:spcAft>
        <a:spcPct val="0"/>
      </a:spcAft>
      <a:defRPr sz="2400" b="1" kern="1200">
        <a:solidFill>
          <a:schemeClr val="tx1"/>
        </a:solidFill>
        <a:latin typeface="Times New Roman" pitchFamily="18" charset="0"/>
        <a:ea typeface="A-OTF 新ゴ Pro H" pitchFamily="34" charset="-128"/>
        <a:cs typeface="+mn-cs"/>
      </a:defRPr>
    </a:lvl5pPr>
    <a:lvl6pPr marL="2286000" algn="l" defTabSz="914400" rtl="0" eaLnBrk="1" latinLnBrk="0" hangingPunct="1">
      <a:defRPr sz="2400" b="1" kern="1200">
        <a:solidFill>
          <a:schemeClr val="tx1"/>
        </a:solidFill>
        <a:latin typeface="Times New Roman" pitchFamily="18" charset="0"/>
        <a:ea typeface="A-OTF 新ゴ Pro H" pitchFamily="34" charset="-128"/>
        <a:cs typeface="+mn-cs"/>
      </a:defRPr>
    </a:lvl6pPr>
    <a:lvl7pPr marL="2743200" algn="l" defTabSz="914400" rtl="0" eaLnBrk="1" latinLnBrk="0" hangingPunct="1">
      <a:defRPr sz="2400" b="1" kern="1200">
        <a:solidFill>
          <a:schemeClr val="tx1"/>
        </a:solidFill>
        <a:latin typeface="Times New Roman" pitchFamily="18" charset="0"/>
        <a:ea typeface="A-OTF 新ゴ Pro H" pitchFamily="34" charset="-128"/>
        <a:cs typeface="+mn-cs"/>
      </a:defRPr>
    </a:lvl7pPr>
    <a:lvl8pPr marL="3200400" algn="l" defTabSz="914400" rtl="0" eaLnBrk="1" latinLnBrk="0" hangingPunct="1">
      <a:defRPr sz="2400" b="1" kern="1200">
        <a:solidFill>
          <a:schemeClr val="tx1"/>
        </a:solidFill>
        <a:latin typeface="Times New Roman" pitchFamily="18" charset="0"/>
        <a:ea typeface="A-OTF 新ゴ Pro H" pitchFamily="34" charset="-128"/>
        <a:cs typeface="+mn-cs"/>
      </a:defRPr>
    </a:lvl8pPr>
    <a:lvl9pPr marL="3657600" algn="l" defTabSz="914400" rtl="0" eaLnBrk="1" latinLnBrk="0" hangingPunct="1">
      <a:defRPr sz="2400" b="1" kern="1200">
        <a:solidFill>
          <a:schemeClr val="tx1"/>
        </a:solidFill>
        <a:latin typeface="Times New Roman" pitchFamily="18" charset="0"/>
        <a:ea typeface="A-OTF 新ゴ Pro H"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756" userDrawn="1">
          <p15:clr>
            <a:srgbClr val="A4A3A4"/>
          </p15:clr>
        </p15:guide>
        <p15:guide id="2" pos="202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FF"/>
    <a:srgbClr val="CCECFF"/>
    <a:srgbClr val="D60093"/>
    <a:srgbClr val="CC0000"/>
    <a:srgbClr val="FFCCFF"/>
    <a:srgbClr val="CCFFCC"/>
    <a:srgbClr val="FF0066"/>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59" autoAdjust="0"/>
    <p:restoredTop sz="86393" autoAdjust="0"/>
  </p:normalViewPr>
  <p:slideViewPr>
    <p:cSldViewPr>
      <p:cViewPr varScale="1">
        <p:scale>
          <a:sx n="119" d="100"/>
          <a:sy n="119" d="100"/>
        </p:scale>
        <p:origin x="1278" y="126"/>
      </p:cViewPr>
      <p:guideLst>
        <p:guide orient="horz" pos="2160"/>
        <p:guide pos="2880"/>
      </p:guideLst>
    </p:cSldViewPr>
  </p:slideViewPr>
  <p:outlineViewPr>
    <p:cViewPr>
      <p:scale>
        <a:sx n="25" d="100"/>
        <a:sy n="25" d="100"/>
      </p:scale>
      <p:origin x="-780" y="-84"/>
    </p:cViewPr>
  </p:outlineViewPr>
  <p:notesTextViewPr>
    <p:cViewPr>
      <p:scale>
        <a:sx n="100" d="100"/>
        <a:sy n="100" d="100"/>
      </p:scale>
      <p:origin x="0" y="0"/>
    </p:cViewPr>
  </p:notesTextViewPr>
  <p:sorterViewPr>
    <p:cViewPr>
      <p:scale>
        <a:sx n="75" d="100"/>
        <a:sy n="75" d="100"/>
      </p:scale>
      <p:origin x="0" y="1956"/>
    </p:cViewPr>
  </p:sorterViewPr>
  <p:notesViewPr>
    <p:cSldViewPr>
      <p:cViewPr varScale="1">
        <p:scale>
          <a:sx n="59" d="100"/>
          <a:sy n="59" d="100"/>
        </p:scale>
        <p:origin x="-1752" y="-72"/>
      </p:cViewPr>
      <p:guideLst>
        <p:guide orient="horz" pos="2756"/>
        <p:guide pos="2029"/>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p:cNvSpPr>
            <a:spLocks noGrp="1" noRot="1" noChangeAspect="1" noChangeArrowheads="1" noTextEdit="1"/>
          </p:cNvSpPr>
          <p:nvPr>
            <p:ph type="sldImg"/>
          </p:nvPr>
        </p:nvSpPr>
        <p:spPr bwMode="auto">
          <a:xfrm>
            <a:off x="1187450" y="982663"/>
            <a:ext cx="4724400" cy="3543300"/>
          </a:xfrm>
          <a:prstGeom prst="rect">
            <a:avLst/>
          </a:prstGeom>
          <a:solidFill>
            <a:srgbClr val="FFFFFF"/>
          </a:solidFill>
          <a:ln w="9525">
            <a:solidFill>
              <a:srgbClr val="000000"/>
            </a:solidFill>
            <a:miter lim="800000"/>
            <a:headEnd/>
            <a:tailEnd/>
          </a:ln>
          <a:effectLst/>
        </p:spPr>
      </p:sp>
      <p:sp>
        <p:nvSpPr>
          <p:cNvPr id="2050" name="Rectangle 2"/>
          <p:cNvSpPr txBox="1">
            <a:spLocks noGrp="1" noChangeArrowheads="1"/>
          </p:cNvSpPr>
          <p:nvPr>
            <p:ph type="body" idx="1"/>
          </p:nvPr>
        </p:nvSpPr>
        <p:spPr bwMode="auto">
          <a:xfrm>
            <a:off x="1099199" y="4869646"/>
            <a:ext cx="4906869" cy="393218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endParaRPr lang="ja-JP" altLang="en-US"/>
          </a:p>
        </p:txBody>
      </p:sp>
      <p:sp>
        <p:nvSpPr>
          <p:cNvPr id="2051" name="Freeform 3"/>
          <p:cNvSpPr>
            <a:spLocks noChangeArrowheads="1"/>
          </p:cNvSpPr>
          <p:nvPr/>
        </p:nvSpPr>
        <p:spPr bwMode="auto">
          <a:xfrm>
            <a:off x="5576531" y="8077079"/>
            <a:ext cx="845651" cy="861495"/>
          </a:xfrm>
          <a:custGeom>
            <a:avLst/>
            <a:gdLst/>
            <a:ahLst/>
            <a:cxnLst>
              <a:cxn ang="0">
                <a:pos x="0" y="2499"/>
              </a:cxn>
              <a:cxn ang="0">
                <a:pos x="2497" y="0"/>
              </a:cxn>
              <a:cxn ang="0">
                <a:pos x="2498" y="2500"/>
              </a:cxn>
              <a:cxn ang="0">
                <a:pos x="0" y="2499"/>
              </a:cxn>
            </a:cxnLst>
            <a:rect l="0" t="0" r="r" b="b"/>
            <a:pathLst>
              <a:path w="2499" h="2501">
                <a:moveTo>
                  <a:pt x="0" y="2499"/>
                </a:moveTo>
                <a:lnTo>
                  <a:pt x="2497" y="0"/>
                </a:lnTo>
                <a:lnTo>
                  <a:pt x="2498" y="2500"/>
                </a:lnTo>
                <a:lnTo>
                  <a:pt x="0" y="2499"/>
                </a:lnTo>
              </a:path>
            </a:pathLst>
          </a:custGeom>
          <a:solidFill>
            <a:srgbClr val="000000"/>
          </a:solidFill>
          <a:ln w="9525">
            <a:noFill/>
            <a:round/>
            <a:headEnd/>
            <a:tailEnd/>
          </a:ln>
        </p:spPr>
        <p:txBody>
          <a:bodyPr wrap="none" lIns="86850" tIns="43425" rIns="86850" bIns="43425" anchor="ctr"/>
          <a:lstStyle/>
          <a:p>
            <a:endParaRPr lang="ja-JP" altLang="en-US"/>
          </a:p>
        </p:txBody>
      </p:sp>
      <p:pic>
        <p:nvPicPr>
          <p:cNvPr id="2052" name="Picture 4"/>
          <p:cNvPicPr>
            <a:picLocks noChangeAspect="1" noChangeArrowheads="1"/>
          </p:cNvPicPr>
          <p:nvPr/>
        </p:nvPicPr>
        <p:blipFill>
          <a:blip r:embed="rId2"/>
          <a:srcRect/>
          <a:stretch>
            <a:fillRect/>
          </a:stretch>
        </p:blipFill>
        <p:spPr bwMode="auto">
          <a:xfrm>
            <a:off x="5970273" y="8352089"/>
            <a:ext cx="451909" cy="434546"/>
          </a:xfrm>
          <a:prstGeom prst="rect">
            <a:avLst/>
          </a:prstGeom>
          <a:noFill/>
        </p:spPr>
      </p:pic>
      <p:sp>
        <p:nvSpPr>
          <p:cNvPr id="2053" name="Text Box 5"/>
          <p:cNvSpPr txBox="1">
            <a:spLocks noChangeArrowheads="1"/>
          </p:cNvSpPr>
          <p:nvPr/>
        </p:nvSpPr>
        <p:spPr bwMode="auto">
          <a:xfrm rot="21000000">
            <a:off x="6167106" y="8504509"/>
            <a:ext cx="193964" cy="223907"/>
          </a:xfrm>
          <a:prstGeom prst="rect">
            <a:avLst/>
          </a:prstGeom>
          <a:noFill/>
          <a:ln w="9525">
            <a:noFill/>
            <a:miter lim="800000"/>
            <a:headEnd/>
            <a:tailEnd/>
          </a:ln>
        </p:spPr>
        <p:txBody>
          <a:bodyPr wrap="none" lIns="0" tIns="0" rIns="0" bIns="0" anchor="ctr" anchorCtr="1">
            <a:spAutoFit/>
          </a:bodyPr>
          <a:lstStyle/>
          <a:p>
            <a:pPr algn="l" eaLnBrk="1">
              <a:lnSpc>
                <a:spcPct val="97000"/>
              </a:lnSpc>
              <a:buClr>
                <a:srgbClr val="000000"/>
              </a:buClr>
              <a:buSzPct val="45000"/>
              <a:buFont typeface="StarSymbol" pitchFamily="2" charset="0"/>
              <a:buNone/>
            </a:pPr>
            <a:fld id="{79FE8CFE-A20C-45BD-918A-534B263245E2}" type="slidenum">
              <a:rPr lang="ja-JP" altLang="en-GB" sz="1500">
                <a:solidFill>
                  <a:srgbClr val="000000"/>
                </a:solidFill>
                <a:latin typeface="Arial Narrow" pitchFamily="34" charset="0"/>
                <a:ea typeface="ＭＳ Ｐゴシック" pitchFamily="50" charset="-128"/>
              </a:rPr>
              <a:pPr algn="l" eaLnBrk="1">
                <a:lnSpc>
                  <a:spcPct val="97000"/>
                </a:lnSpc>
                <a:buClr>
                  <a:srgbClr val="000000"/>
                </a:buClr>
                <a:buSzPct val="45000"/>
                <a:buFont typeface="StarSymbol" pitchFamily="2" charset="0"/>
                <a:buNone/>
              </a:pPr>
              <a:t>‹#›</a:t>
            </a:fld>
            <a:endParaRPr lang="en-GB" altLang="ja-JP" sz="1500">
              <a:solidFill>
                <a:srgbClr val="000000"/>
              </a:solidFill>
              <a:latin typeface="Arial Narrow" pitchFamily="34" charset="0"/>
              <a:ea typeface="ＭＳ Ｐゴシック" pitchFamily="50" charset="-128"/>
            </a:endParaRPr>
          </a:p>
        </p:txBody>
      </p:sp>
    </p:spTree>
    <p:extLst>
      <p:ext uri="{BB962C8B-B14F-4D97-AF65-F5344CB8AC3E}">
        <p14:creationId xmlns:p14="http://schemas.microsoft.com/office/powerpoint/2010/main" val="2870298119"/>
      </p:ext>
    </p:extLst>
  </p:cSld>
  <p:clrMap bg1="lt1" tx1="dk1" bg2="lt2" tx2="dk2" accent1="accent1" accent2="accent2" accent3="accent3" accent4="accent4" accent5="accent5" accent6="accent6" hlink="hlink" folHlink="folHlink"/>
  <p:notesStyle>
    <a:lvl1pPr algn="l" defTabSz="449263" rtl="0" fontAlgn="base">
      <a:spcBef>
        <a:spcPct val="30000"/>
      </a:spcBef>
      <a:spcAft>
        <a:spcPct val="0"/>
      </a:spcAft>
      <a:buClr>
        <a:srgbClr val="000000"/>
      </a:buClr>
      <a:buSzPct val="100000"/>
      <a:buFont typeface="Times New Roman" pitchFamily="18" charset="0"/>
      <a:defRPr kumimoji="1" sz="1200" kern="1200">
        <a:solidFill>
          <a:srgbClr val="000000"/>
        </a:solidFill>
        <a:latin typeface="Times New Roman" pitchFamily="18" charset="0"/>
        <a:ea typeface="ＭＳ Ｐ明朝" pitchFamily="18" charset="-128"/>
        <a:cs typeface="+mn-cs"/>
      </a:defRPr>
    </a:lvl1pPr>
    <a:lvl2pPr marL="742950" indent="-285750" algn="l" defTabSz="449263" rtl="0" fontAlgn="base">
      <a:spcBef>
        <a:spcPct val="30000"/>
      </a:spcBef>
      <a:spcAft>
        <a:spcPct val="0"/>
      </a:spcAft>
      <a:buClr>
        <a:srgbClr val="000000"/>
      </a:buClr>
      <a:buSzPct val="100000"/>
      <a:buFont typeface="Times New Roman" pitchFamily="18" charset="0"/>
      <a:defRPr kumimoji="1" sz="1200" kern="1200">
        <a:solidFill>
          <a:srgbClr val="000000"/>
        </a:solidFill>
        <a:latin typeface="Times New Roman" pitchFamily="18" charset="0"/>
        <a:ea typeface="ＭＳ Ｐ明朝" pitchFamily="18" charset="-128"/>
        <a:cs typeface="+mn-cs"/>
      </a:defRPr>
    </a:lvl2pPr>
    <a:lvl3pPr marL="1143000" indent="-228600" algn="l" defTabSz="449263" rtl="0" fontAlgn="base">
      <a:spcBef>
        <a:spcPct val="30000"/>
      </a:spcBef>
      <a:spcAft>
        <a:spcPct val="0"/>
      </a:spcAft>
      <a:buClr>
        <a:srgbClr val="000000"/>
      </a:buClr>
      <a:buSzPct val="100000"/>
      <a:buFont typeface="Times New Roman" pitchFamily="18" charset="0"/>
      <a:defRPr kumimoji="1" sz="1200" kern="1200">
        <a:solidFill>
          <a:srgbClr val="000000"/>
        </a:solidFill>
        <a:latin typeface="Times New Roman" pitchFamily="18" charset="0"/>
        <a:ea typeface="ＭＳ Ｐ明朝" pitchFamily="18" charset="-128"/>
        <a:cs typeface="+mn-cs"/>
      </a:defRPr>
    </a:lvl3pPr>
    <a:lvl4pPr marL="1600200" indent="-228600" algn="l" defTabSz="449263" rtl="0" fontAlgn="base">
      <a:spcBef>
        <a:spcPct val="30000"/>
      </a:spcBef>
      <a:spcAft>
        <a:spcPct val="0"/>
      </a:spcAft>
      <a:buClr>
        <a:srgbClr val="000000"/>
      </a:buClr>
      <a:buSzPct val="100000"/>
      <a:buFont typeface="Times New Roman" pitchFamily="18" charset="0"/>
      <a:defRPr kumimoji="1" sz="1200" kern="1200">
        <a:solidFill>
          <a:srgbClr val="000000"/>
        </a:solidFill>
        <a:latin typeface="Times New Roman" pitchFamily="18" charset="0"/>
        <a:ea typeface="ＭＳ Ｐ明朝" pitchFamily="18" charset="-128"/>
        <a:cs typeface="+mn-cs"/>
      </a:defRPr>
    </a:lvl4pPr>
    <a:lvl5pPr marL="2057400" indent="-228600" algn="l" defTabSz="449263" rtl="0" fontAlgn="base">
      <a:spcBef>
        <a:spcPct val="30000"/>
      </a:spcBef>
      <a:spcAft>
        <a:spcPct val="0"/>
      </a:spcAft>
      <a:buClr>
        <a:srgbClr val="000000"/>
      </a:buClr>
      <a:buSzPct val="100000"/>
      <a:buFont typeface="Times New Roman" pitchFamily="18" charset="0"/>
      <a:defRPr kumimoji="1" sz="1200" kern="1200">
        <a:solidFill>
          <a:srgbClr val="000000"/>
        </a:solidFill>
        <a:latin typeface="Times New Roman" pitchFamily="18"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3" name="Rectangle 1"/>
          <p:cNvSpPr>
            <a:spLocks noGrp="1" noRot="1" noChangeAspect="1" noChangeArrowheads="1" noTextEdit="1"/>
          </p:cNvSpPr>
          <p:nvPr>
            <p:ph type="sldImg"/>
          </p:nvPr>
        </p:nvSpPr>
        <p:spPr bwMode="auto">
          <a:xfrm>
            <a:off x="1190625" y="982663"/>
            <a:ext cx="4721225" cy="3541712"/>
          </a:xfrm>
          <a:prstGeom prst="rect">
            <a:avLst/>
          </a:prstGeom>
          <a:solidFill>
            <a:srgbClr val="FFFFFF"/>
          </a:solidFill>
          <a:ln>
            <a:solidFill>
              <a:srgbClr val="000000"/>
            </a:solidFill>
            <a:miter lim="800000"/>
            <a:headEnd/>
            <a:tailEnd/>
          </a:ln>
        </p:spPr>
      </p:sp>
      <p:sp>
        <p:nvSpPr>
          <p:cNvPr id="33794" name="Rectangle 2"/>
          <p:cNvSpPr txBox="1">
            <a:spLocks noGrp="1" noChangeArrowheads="1"/>
          </p:cNvSpPr>
          <p:nvPr>
            <p:ph type="body" idx="1"/>
          </p:nvPr>
        </p:nvSpPr>
        <p:spPr bwMode="auto">
          <a:xfrm>
            <a:off x="1099199" y="4868127"/>
            <a:ext cx="4909852" cy="3932182"/>
          </a:xfrm>
          <a:prstGeom prst="rect">
            <a:avLst/>
          </a:prstGeom>
          <a:noFill/>
          <a:ln>
            <a:miter lim="800000"/>
            <a:headEnd/>
            <a:tailEnd/>
          </a:ln>
        </p:spPr>
        <p:txBody>
          <a:bodyPr wrap="none" anchor="ctr"/>
          <a:lstStyle/>
          <a:p>
            <a:endParaRPr lang="ja-JP" altLang="en-US">
              <a:ea typeface="ＭＳ Ｐゴシック" pitchFamily="50" charset="-128"/>
            </a:endParaRPr>
          </a:p>
        </p:txBody>
      </p:sp>
    </p:spTree>
    <p:extLst>
      <p:ext uri="{BB962C8B-B14F-4D97-AF65-F5344CB8AC3E}">
        <p14:creationId xmlns:p14="http://schemas.microsoft.com/office/powerpoint/2010/main" val="3985908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bwMode="auto">
          <a:xfrm>
            <a:off x="1190625" y="982663"/>
            <a:ext cx="4721225" cy="3541712"/>
          </a:xfrm>
          <a:prstGeom prst="rect">
            <a:avLst/>
          </a:prstGeom>
          <a:solidFill>
            <a:srgbClr val="FFFFFF"/>
          </a:solidFill>
          <a:ln>
            <a:solidFill>
              <a:srgbClr val="000000"/>
            </a:solidFill>
            <a:miter lim="800000"/>
            <a:headEnd/>
            <a:tailEnd/>
          </a:ln>
        </p:spPr>
      </p:sp>
      <p:sp>
        <p:nvSpPr>
          <p:cNvPr id="372739" name="Rectangle 3"/>
          <p:cNvSpPr txBox="1">
            <a:spLocks noGrp="1" noChangeArrowheads="1"/>
          </p:cNvSpPr>
          <p:nvPr>
            <p:ph type="body" idx="1"/>
          </p:nvPr>
        </p:nvSpPr>
        <p:spPr>
          <a:xfrm>
            <a:off x="1099199" y="4868127"/>
            <a:ext cx="4909852" cy="3932182"/>
          </a:xfrm>
          <a:noFill/>
          <a:ln/>
        </p:spPr>
        <p:txBody>
          <a:bodyPr wrap="none" anchor="ctr"/>
          <a:lstStyle/>
          <a:p>
            <a:endParaRPr lang="ja-JP" altLang="en-US">
              <a:ea typeface="ＭＳ Ｐゴシック" pitchFamily="50" charset="-128"/>
            </a:endParaRPr>
          </a:p>
        </p:txBody>
      </p:sp>
    </p:spTree>
    <p:extLst>
      <p:ext uri="{BB962C8B-B14F-4D97-AF65-F5344CB8AC3E}">
        <p14:creationId xmlns:p14="http://schemas.microsoft.com/office/powerpoint/2010/main" val="121627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7730" name="Rectangle 2"/>
          <p:cNvSpPr>
            <a:spLocks noGrp="1" noRot="1" noChangeAspect="1" noChangeArrowheads="1" noTextEdit="1"/>
          </p:cNvSpPr>
          <p:nvPr>
            <p:ph type="sldImg"/>
          </p:nvPr>
        </p:nvSpPr>
        <p:spPr bwMode="auto">
          <a:xfrm>
            <a:off x="1190625" y="982663"/>
            <a:ext cx="4721225" cy="3541712"/>
          </a:xfrm>
          <a:prstGeom prst="rect">
            <a:avLst/>
          </a:prstGeom>
          <a:solidFill>
            <a:srgbClr val="FFFFFF"/>
          </a:solidFill>
          <a:ln>
            <a:solidFill>
              <a:srgbClr val="000000"/>
            </a:solidFill>
            <a:miter lim="800000"/>
            <a:headEnd/>
            <a:tailEnd/>
          </a:ln>
        </p:spPr>
      </p:sp>
      <p:sp>
        <p:nvSpPr>
          <p:cNvPr id="457731" name="Rectangle 3"/>
          <p:cNvSpPr txBox="1">
            <a:spLocks noGrp="1" noChangeArrowheads="1"/>
          </p:cNvSpPr>
          <p:nvPr>
            <p:ph type="body" idx="1"/>
          </p:nvPr>
        </p:nvSpPr>
        <p:spPr>
          <a:xfrm>
            <a:off x="1099199" y="4868127"/>
            <a:ext cx="4909852" cy="3932182"/>
          </a:xfrm>
          <a:noFill/>
          <a:ln/>
        </p:spPr>
        <p:txBody>
          <a:bodyPr wrap="none" anchor="ctr"/>
          <a:lstStyle/>
          <a:p>
            <a:endParaRPr lang="ja-JP" altLang="en-US">
              <a:ea typeface="ＭＳ Ｐゴシック" pitchFamily="50" charset="-128"/>
            </a:endParaRPr>
          </a:p>
        </p:txBody>
      </p:sp>
    </p:spTree>
    <p:extLst>
      <p:ext uri="{BB962C8B-B14F-4D97-AF65-F5344CB8AC3E}">
        <p14:creationId xmlns:p14="http://schemas.microsoft.com/office/powerpoint/2010/main" val="3315784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9778" name="Rectangle 2"/>
          <p:cNvSpPr>
            <a:spLocks noGrp="1" noRot="1" noChangeAspect="1" noChangeArrowheads="1" noTextEdit="1"/>
          </p:cNvSpPr>
          <p:nvPr>
            <p:ph type="sldImg"/>
          </p:nvPr>
        </p:nvSpPr>
        <p:spPr bwMode="auto">
          <a:xfrm>
            <a:off x="1190625" y="982663"/>
            <a:ext cx="4721225" cy="3541712"/>
          </a:xfrm>
          <a:prstGeom prst="rect">
            <a:avLst/>
          </a:prstGeom>
          <a:solidFill>
            <a:srgbClr val="FFFFFF"/>
          </a:solidFill>
          <a:ln>
            <a:solidFill>
              <a:srgbClr val="000000"/>
            </a:solidFill>
            <a:miter lim="800000"/>
            <a:headEnd/>
            <a:tailEnd/>
          </a:ln>
        </p:spPr>
      </p:sp>
      <p:sp>
        <p:nvSpPr>
          <p:cNvPr id="459779" name="Rectangle 3"/>
          <p:cNvSpPr txBox="1">
            <a:spLocks noGrp="1" noChangeArrowheads="1"/>
          </p:cNvSpPr>
          <p:nvPr>
            <p:ph type="body" idx="1"/>
          </p:nvPr>
        </p:nvSpPr>
        <p:spPr>
          <a:xfrm>
            <a:off x="1099199" y="4868127"/>
            <a:ext cx="4909852" cy="3932182"/>
          </a:xfrm>
          <a:noFill/>
          <a:ln/>
        </p:spPr>
        <p:txBody>
          <a:bodyPr wrap="none" anchor="ctr"/>
          <a:lstStyle/>
          <a:p>
            <a:endParaRPr lang="ja-JP" altLang="en-US">
              <a:ea typeface="ＭＳ Ｐゴシック" pitchFamily="50" charset="-128"/>
            </a:endParaRPr>
          </a:p>
        </p:txBody>
      </p:sp>
    </p:spTree>
    <p:extLst>
      <p:ext uri="{BB962C8B-B14F-4D97-AF65-F5344CB8AC3E}">
        <p14:creationId xmlns:p14="http://schemas.microsoft.com/office/powerpoint/2010/main" val="3445943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1826" name="Rectangle 2"/>
          <p:cNvSpPr>
            <a:spLocks noGrp="1" noRot="1" noChangeAspect="1" noChangeArrowheads="1" noTextEdit="1"/>
          </p:cNvSpPr>
          <p:nvPr>
            <p:ph type="sldImg"/>
          </p:nvPr>
        </p:nvSpPr>
        <p:spPr bwMode="auto">
          <a:xfrm>
            <a:off x="1190625" y="982663"/>
            <a:ext cx="4721225" cy="3541712"/>
          </a:xfrm>
          <a:prstGeom prst="rect">
            <a:avLst/>
          </a:prstGeom>
          <a:solidFill>
            <a:srgbClr val="FFFFFF"/>
          </a:solidFill>
          <a:ln>
            <a:solidFill>
              <a:srgbClr val="000000"/>
            </a:solidFill>
            <a:miter lim="800000"/>
            <a:headEnd/>
            <a:tailEnd/>
          </a:ln>
        </p:spPr>
      </p:sp>
      <p:sp>
        <p:nvSpPr>
          <p:cNvPr id="461827" name="Rectangle 3"/>
          <p:cNvSpPr txBox="1">
            <a:spLocks noGrp="1" noChangeArrowheads="1"/>
          </p:cNvSpPr>
          <p:nvPr>
            <p:ph type="body" idx="1"/>
          </p:nvPr>
        </p:nvSpPr>
        <p:spPr>
          <a:xfrm>
            <a:off x="1099199" y="4868127"/>
            <a:ext cx="4909852" cy="3932182"/>
          </a:xfrm>
          <a:noFill/>
          <a:ln/>
        </p:spPr>
        <p:txBody>
          <a:bodyPr wrap="none" anchor="ctr"/>
          <a:lstStyle/>
          <a:p>
            <a:endParaRPr lang="ja-JP" altLang="en-US">
              <a:ea typeface="ＭＳ Ｐゴシック" pitchFamily="50" charset="-128"/>
            </a:endParaRPr>
          </a:p>
        </p:txBody>
      </p:sp>
    </p:spTree>
    <p:extLst>
      <p:ext uri="{BB962C8B-B14F-4D97-AF65-F5344CB8AC3E}">
        <p14:creationId xmlns:p14="http://schemas.microsoft.com/office/powerpoint/2010/main" val="1685055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3874" name="Rectangle 2"/>
          <p:cNvSpPr>
            <a:spLocks noGrp="1" noRot="1" noChangeAspect="1" noChangeArrowheads="1" noTextEdit="1"/>
          </p:cNvSpPr>
          <p:nvPr>
            <p:ph type="sldImg"/>
          </p:nvPr>
        </p:nvSpPr>
        <p:spPr bwMode="auto">
          <a:xfrm>
            <a:off x="1190625" y="982663"/>
            <a:ext cx="4721225" cy="3541712"/>
          </a:xfrm>
          <a:prstGeom prst="rect">
            <a:avLst/>
          </a:prstGeom>
          <a:solidFill>
            <a:srgbClr val="FFFFFF"/>
          </a:solidFill>
          <a:ln>
            <a:solidFill>
              <a:srgbClr val="000000"/>
            </a:solidFill>
            <a:miter lim="800000"/>
            <a:headEnd/>
            <a:tailEnd/>
          </a:ln>
        </p:spPr>
      </p:sp>
      <p:sp>
        <p:nvSpPr>
          <p:cNvPr id="463875" name="Rectangle 3"/>
          <p:cNvSpPr txBox="1">
            <a:spLocks noGrp="1" noChangeArrowheads="1"/>
          </p:cNvSpPr>
          <p:nvPr>
            <p:ph type="body" idx="1"/>
          </p:nvPr>
        </p:nvSpPr>
        <p:spPr>
          <a:xfrm>
            <a:off x="1099199" y="4868127"/>
            <a:ext cx="4909852" cy="3932182"/>
          </a:xfrm>
          <a:noFill/>
          <a:ln/>
        </p:spPr>
        <p:txBody>
          <a:bodyPr wrap="none" anchor="ctr"/>
          <a:lstStyle/>
          <a:p>
            <a:endParaRPr lang="ja-JP" altLang="en-US">
              <a:ea typeface="ＭＳ Ｐゴシック" pitchFamily="50" charset="-128"/>
            </a:endParaRPr>
          </a:p>
        </p:txBody>
      </p:sp>
    </p:spTree>
    <p:extLst>
      <p:ext uri="{BB962C8B-B14F-4D97-AF65-F5344CB8AC3E}">
        <p14:creationId xmlns:p14="http://schemas.microsoft.com/office/powerpoint/2010/main" val="2340776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62" name="Rectangle 2"/>
          <p:cNvSpPr>
            <a:spLocks noGrp="1" noRot="1" noChangeAspect="1" noChangeArrowheads="1" noTextEdit="1"/>
          </p:cNvSpPr>
          <p:nvPr>
            <p:ph type="sldImg"/>
          </p:nvPr>
        </p:nvSpPr>
        <p:spPr bwMode="auto">
          <a:xfrm>
            <a:off x="1190625" y="982663"/>
            <a:ext cx="4721225" cy="3541712"/>
          </a:xfrm>
          <a:prstGeom prst="rect">
            <a:avLst/>
          </a:prstGeom>
          <a:solidFill>
            <a:srgbClr val="FFFFFF"/>
          </a:solidFill>
          <a:ln>
            <a:solidFill>
              <a:srgbClr val="000000"/>
            </a:solidFill>
            <a:miter lim="800000"/>
            <a:headEnd/>
            <a:tailEnd/>
          </a:ln>
        </p:spPr>
      </p:sp>
      <p:sp>
        <p:nvSpPr>
          <p:cNvPr id="501763" name="Rectangle 3"/>
          <p:cNvSpPr txBox="1">
            <a:spLocks noGrp="1" noChangeArrowheads="1"/>
          </p:cNvSpPr>
          <p:nvPr>
            <p:ph type="body" idx="1"/>
          </p:nvPr>
        </p:nvSpPr>
        <p:spPr>
          <a:xfrm>
            <a:off x="1099199" y="4868127"/>
            <a:ext cx="4909852" cy="3932182"/>
          </a:xfrm>
          <a:noFill/>
          <a:ln/>
        </p:spPr>
        <p:txBody>
          <a:bodyPr wrap="none" anchor="ctr"/>
          <a:lstStyle/>
          <a:p>
            <a:endParaRPr lang="ja-JP" altLang="en-US">
              <a:ea typeface="ＭＳ Ｐゴシック" pitchFamily="50" charset="-128"/>
            </a:endParaRPr>
          </a:p>
        </p:txBody>
      </p:sp>
    </p:spTree>
    <p:extLst>
      <p:ext uri="{BB962C8B-B14F-4D97-AF65-F5344CB8AC3E}">
        <p14:creationId xmlns:p14="http://schemas.microsoft.com/office/powerpoint/2010/main" val="419162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55650" y="2347913"/>
            <a:ext cx="8569325" cy="1620837"/>
          </a:xfrm>
        </p:spPr>
        <p:txBody>
          <a:bodyPr/>
          <a:lstStyle/>
          <a:p>
            <a:r>
              <a:rPr lang="ja-JP" altLang="en-US"/>
              <a:t>マスタ タイトルの書式設定</a:t>
            </a:r>
          </a:p>
        </p:txBody>
      </p:sp>
      <p:sp>
        <p:nvSpPr>
          <p:cNvPr id="3" name="サブタイトル 2"/>
          <p:cNvSpPr>
            <a:spLocks noGrp="1"/>
          </p:cNvSpPr>
          <p:nvPr>
            <p:ph type="subTitle" idx="1"/>
          </p:nvPr>
        </p:nvSpPr>
        <p:spPr>
          <a:xfrm>
            <a:off x="1512888" y="4283075"/>
            <a:ext cx="7056437" cy="1931988"/>
          </a:xfrm>
        </p:spPr>
        <p:txBody>
          <a:bodyPr/>
          <a:lstStyle>
            <a:lvl1pPr marL="0" indent="0" algn="ctr">
              <a:buNone/>
              <a:defRPr>
                <a:latin typeface="ＭＳ Ｐゴシック" panose="020B0600070205080204" pitchFamily="50" charset="-128"/>
                <a:ea typeface="ＭＳ Ｐゴシック" panose="020B0600070205080204" pitchFamily="50" charset="-128"/>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dirty="0"/>
              <a:t>マスタ サブタイトルの書式設定</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ＭＳ Ｐゴシック" panose="020B0600070205080204" pitchFamily="50" charset="-128"/>
                <a:ea typeface="ＭＳ Ｐゴシック" panose="020B0600070205080204" pitchFamily="50" charset="-128"/>
              </a:defRPr>
            </a:lvl1pPr>
          </a:lstStyle>
          <a:p>
            <a:r>
              <a:rPr lang="ja-JP" altLang="en-US" dirty="0"/>
              <a:t>マスタ タイトルの書式設定</a:t>
            </a:r>
          </a:p>
        </p:txBody>
      </p:sp>
      <p:sp>
        <p:nvSpPr>
          <p:cNvPr id="3" name="コンテンツ プレースホルダ 2"/>
          <p:cNvSpPr>
            <a:spLocks noGrp="1"/>
          </p:cNvSpPr>
          <p:nvPr>
            <p:ph idx="1"/>
          </p:nvPr>
        </p:nvSpPr>
        <p:spPr/>
        <p:txBody>
          <a:bodyPr/>
          <a:lstStyle>
            <a:lvl1pPr>
              <a:defRPr>
                <a:latin typeface="ＭＳ Ｐゴシック" panose="020B0600070205080204" pitchFamily="50" charset="-128"/>
                <a:ea typeface="ＭＳ Ｐゴシック" panose="020B0600070205080204" pitchFamily="50" charset="-128"/>
              </a:defRPr>
            </a:lvl1pPr>
            <a:lvl2pPr>
              <a:defRPr>
                <a:latin typeface="ＭＳ Ｐゴシック" panose="020B0600070205080204" pitchFamily="50" charset="-128"/>
                <a:ea typeface="ＭＳ Ｐゴシック" panose="020B0600070205080204" pitchFamily="50" charset="-128"/>
              </a:defRPr>
            </a:lvl2pPr>
            <a:lvl3pPr>
              <a:defRPr>
                <a:latin typeface="ＭＳ Ｐゴシック" panose="020B0600070205080204" pitchFamily="50" charset="-128"/>
                <a:ea typeface="ＭＳ Ｐゴシック" panose="020B0600070205080204" pitchFamily="50" charset="-128"/>
              </a:defRPr>
            </a:lvl3p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96925" y="4857750"/>
            <a:ext cx="8567738" cy="15017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96925" y="3203575"/>
            <a:ext cx="8567738" cy="1654175"/>
          </a:xfrm>
        </p:spPr>
        <p:txBody>
          <a:bodyPr anchor="b"/>
          <a:lstStyle>
            <a:lvl1pPr marL="0" indent="0">
              <a:buNone/>
              <a:defRPr sz="2000">
                <a:latin typeface="ＭＳ Ｐゴシック" panose="020B0600070205080204" pitchFamily="50" charset="-128"/>
                <a:ea typeface="ＭＳ Ｐゴシック" panose="020B0600070205080204" pitchFamily="50" charset="-128"/>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dirty="0"/>
              <a:t>マスタ テキストの書式設定</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ＭＳ Ｐゴシック" panose="020B0600070205080204" pitchFamily="50" charset="-128"/>
                <a:ea typeface="ＭＳ Ｐゴシック" panose="020B0600070205080204" pitchFamily="50" charset="-128"/>
              </a:defRPr>
            </a:lvl1pPr>
          </a:lstStyle>
          <a:p>
            <a:r>
              <a:rPr lang="ja-JP" altLang="en-US" dirty="0"/>
              <a:t>マスタ タイトルの書式設定</a:t>
            </a:r>
          </a:p>
        </p:txBody>
      </p:sp>
      <p:sp>
        <p:nvSpPr>
          <p:cNvPr id="3" name="コンテンツ プレースホルダ 2"/>
          <p:cNvSpPr>
            <a:spLocks noGrp="1"/>
          </p:cNvSpPr>
          <p:nvPr>
            <p:ph sz="half" idx="1"/>
          </p:nvPr>
        </p:nvSpPr>
        <p:spPr>
          <a:xfrm>
            <a:off x="287338" y="971550"/>
            <a:ext cx="4745037" cy="6588125"/>
          </a:xfrm>
        </p:spPr>
        <p:txBody>
          <a:bodyPr/>
          <a:lstStyle>
            <a:lvl1pPr>
              <a:defRPr sz="2800">
                <a:latin typeface="ＭＳ Ｐゴシック" panose="020B0600070205080204" pitchFamily="50" charset="-128"/>
                <a:ea typeface="ＭＳ Ｐゴシック" panose="020B0600070205080204" pitchFamily="50" charset="-128"/>
              </a:defRPr>
            </a:lvl1pPr>
            <a:lvl2pPr>
              <a:defRPr sz="2400">
                <a:latin typeface="ＭＳ Ｐゴシック" panose="020B0600070205080204" pitchFamily="50" charset="-128"/>
                <a:ea typeface="ＭＳ Ｐゴシック" panose="020B0600070205080204" pitchFamily="50" charset="-128"/>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4" name="コンテンツ プレースホルダ 3"/>
          <p:cNvSpPr>
            <a:spLocks noGrp="1"/>
          </p:cNvSpPr>
          <p:nvPr>
            <p:ph sz="half" idx="2"/>
          </p:nvPr>
        </p:nvSpPr>
        <p:spPr>
          <a:xfrm>
            <a:off x="5184775" y="971550"/>
            <a:ext cx="4746625" cy="6588125"/>
          </a:xfrm>
        </p:spPr>
        <p:txBody>
          <a:bodyPr/>
          <a:lstStyle>
            <a:lvl1pPr>
              <a:defRPr sz="2800">
                <a:latin typeface="ＭＳ Ｐゴシック" panose="020B0600070205080204" pitchFamily="50" charset="-128"/>
                <a:ea typeface="ＭＳ Ｐゴシック" panose="020B0600070205080204" pitchFamily="50" charset="-128"/>
              </a:defRPr>
            </a:lvl1pPr>
            <a:lvl2pPr>
              <a:defRPr sz="2400">
                <a:latin typeface="ＭＳ Ｐゴシック" panose="020B0600070205080204" pitchFamily="50" charset="-128"/>
                <a:ea typeface="ＭＳ Ｐゴシック" panose="020B0600070205080204" pitchFamily="50" charset="-128"/>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04825" y="303213"/>
            <a:ext cx="9072563" cy="1258887"/>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ＭＳ Ｐゴシック" panose="020B0600070205080204" pitchFamily="50" charset="-128"/>
                <a:ea typeface="ＭＳ Ｐゴシック" panose="020B0600070205080204" pitchFamily="50" charset="-128"/>
              </a:defRPr>
            </a:lvl1pPr>
          </a:lstStyle>
          <a:p>
            <a:r>
              <a:rPr lang="ja-JP" altLang="en-US" dirty="0"/>
              <a:t>マスタ タイトルの書式設定</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04825" y="301625"/>
            <a:ext cx="3316288" cy="1279525"/>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76438" y="5291138"/>
            <a:ext cx="6048375" cy="625475"/>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21575" y="0"/>
            <a:ext cx="2409825" cy="7559675"/>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87338" y="0"/>
            <a:ext cx="7081837" cy="755967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a:xfrm>
            <a:off x="2425700" y="0"/>
            <a:ext cx="7292975" cy="719138"/>
          </a:xfrm>
        </p:spPr>
        <p:txBody>
          <a:bodyPr/>
          <a:lstStyle>
            <a:lvl1pPr>
              <a:defRPr>
                <a:latin typeface="ＭＳ Ｐゴシック" panose="020B0600070205080204" pitchFamily="50" charset="-128"/>
                <a:ea typeface="ＭＳ Ｐゴシック" panose="020B0600070205080204" pitchFamily="50" charset="-128"/>
              </a:defRPr>
            </a:lvl1pPr>
          </a:lstStyle>
          <a:p>
            <a:r>
              <a:rPr lang="ja-JP" altLang="en-US" dirty="0"/>
              <a:t>マスタ タイトルの書式設定</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2425700" y="0"/>
            <a:ext cx="7292975" cy="719138"/>
          </a:xfrm>
        </p:spPr>
        <p:txBody>
          <a:bodyPr/>
          <a:lstStyle/>
          <a:p>
            <a:r>
              <a:rPr lang="ja-JP" altLang="en-US"/>
              <a:t>マスタ タイトルの書式設定</a:t>
            </a:r>
          </a:p>
        </p:txBody>
      </p:sp>
      <p:sp>
        <p:nvSpPr>
          <p:cNvPr id="3" name="表プレースホルダ 2"/>
          <p:cNvSpPr>
            <a:spLocks noGrp="1"/>
          </p:cNvSpPr>
          <p:nvPr>
            <p:ph type="tbl" idx="1"/>
          </p:nvPr>
        </p:nvSpPr>
        <p:spPr>
          <a:xfrm>
            <a:off x="287338" y="971550"/>
            <a:ext cx="9644062" cy="6588125"/>
          </a:xfrm>
        </p:spPr>
        <p:txBody>
          <a:bodyPr/>
          <a:lstStyle/>
          <a:p>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Freeform 1"/>
          <p:cNvSpPr>
            <a:spLocks noChangeArrowheads="1"/>
          </p:cNvSpPr>
          <p:nvPr/>
        </p:nvSpPr>
        <p:spPr bwMode="auto">
          <a:xfrm>
            <a:off x="9178925" y="6659563"/>
            <a:ext cx="900113" cy="900112"/>
          </a:xfrm>
          <a:custGeom>
            <a:avLst/>
            <a:gdLst/>
            <a:ahLst/>
            <a:cxnLst>
              <a:cxn ang="0">
                <a:pos x="0" y="2499"/>
              </a:cxn>
              <a:cxn ang="0">
                <a:pos x="2499" y="0"/>
              </a:cxn>
              <a:cxn ang="0">
                <a:pos x="2500" y="2500"/>
              </a:cxn>
              <a:cxn ang="0">
                <a:pos x="0" y="2499"/>
              </a:cxn>
            </a:cxnLst>
            <a:rect l="0" t="0" r="r" b="b"/>
            <a:pathLst>
              <a:path w="2501" h="2501">
                <a:moveTo>
                  <a:pt x="0" y="2499"/>
                </a:moveTo>
                <a:lnTo>
                  <a:pt x="2499" y="0"/>
                </a:lnTo>
                <a:lnTo>
                  <a:pt x="2500" y="2500"/>
                </a:lnTo>
                <a:lnTo>
                  <a:pt x="0" y="2499"/>
                </a:lnTo>
              </a:path>
            </a:pathLst>
          </a:custGeom>
          <a:solidFill>
            <a:srgbClr val="000000"/>
          </a:solidFill>
          <a:ln w="9525">
            <a:noFill/>
            <a:round/>
            <a:headEnd/>
            <a:tailEnd/>
          </a:ln>
        </p:spPr>
        <p:txBody>
          <a:bodyPr wrap="none" anchor="ctr"/>
          <a:lstStyle/>
          <a:p>
            <a:endParaRPr lang="ja-JP" altLang="en-US"/>
          </a:p>
        </p:txBody>
      </p:sp>
      <p:sp>
        <p:nvSpPr>
          <p:cNvPr id="1026" name="AutoShape 2"/>
          <p:cNvSpPr>
            <a:spLocks noChangeArrowheads="1"/>
          </p:cNvSpPr>
          <p:nvPr/>
        </p:nvSpPr>
        <p:spPr bwMode="auto">
          <a:xfrm>
            <a:off x="0" y="0"/>
            <a:ext cx="10080625" cy="711200"/>
          </a:xfrm>
          <a:prstGeom prst="roundRect">
            <a:avLst>
              <a:gd name="adj" fmla="val 222"/>
            </a:avLst>
          </a:prstGeom>
          <a:solidFill>
            <a:srgbClr val="000000"/>
          </a:solidFill>
          <a:ln w="9525">
            <a:noFill/>
            <a:round/>
            <a:headEnd/>
            <a:tailEnd/>
          </a:ln>
        </p:spPr>
        <p:txBody>
          <a:bodyPr wrap="none" anchor="ctr"/>
          <a:lstStyle/>
          <a:p>
            <a:endParaRPr lang="ja-JP" altLang="en-US"/>
          </a:p>
        </p:txBody>
      </p:sp>
      <p:pic>
        <p:nvPicPr>
          <p:cNvPr id="1027" name="Picture 3"/>
          <p:cNvPicPr>
            <a:picLocks noChangeAspect="1" noChangeArrowheads="1"/>
          </p:cNvPicPr>
          <p:nvPr/>
        </p:nvPicPr>
        <p:blipFill>
          <a:blip r:embed="rId15" cstate="print"/>
          <a:srcRect/>
          <a:stretch>
            <a:fillRect/>
          </a:stretch>
        </p:blipFill>
        <p:spPr bwMode="auto">
          <a:xfrm>
            <a:off x="9480550" y="6985000"/>
            <a:ext cx="481013" cy="454025"/>
          </a:xfrm>
          <a:prstGeom prst="rect">
            <a:avLst/>
          </a:prstGeom>
          <a:noFill/>
        </p:spPr>
      </p:pic>
      <p:pic>
        <p:nvPicPr>
          <p:cNvPr id="1028" name="Picture 4"/>
          <p:cNvPicPr>
            <a:picLocks noChangeAspect="1" noChangeArrowheads="1"/>
          </p:cNvPicPr>
          <p:nvPr/>
        </p:nvPicPr>
        <p:blipFill>
          <a:blip r:embed="rId16" cstate="print"/>
          <a:srcRect/>
          <a:stretch>
            <a:fillRect/>
          </a:stretch>
        </p:blipFill>
        <p:spPr bwMode="auto">
          <a:xfrm>
            <a:off x="179388" y="101600"/>
            <a:ext cx="458787" cy="439738"/>
          </a:xfrm>
          <a:prstGeom prst="rect">
            <a:avLst/>
          </a:prstGeom>
          <a:noFill/>
        </p:spPr>
      </p:pic>
      <p:sp>
        <p:nvSpPr>
          <p:cNvPr id="1029" name="Text Box 5"/>
          <p:cNvSpPr txBox="1">
            <a:spLocks noChangeArrowheads="1"/>
          </p:cNvSpPr>
          <p:nvPr/>
        </p:nvSpPr>
        <p:spPr bwMode="auto">
          <a:xfrm rot="21000000">
            <a:off x="9528175" y="7142163"/>
            <a:ext cx="285750" cy="236537"/>
          </a:xfrm>
          <a:prstGeom prst="rect">
            <a:avLst/>
          </a:prstGeom>
          <a:noFill/>
          <a:ln w="9525">
            <a:noFill/>
            <a:miter lim="800000"/>
            <a:headEnd/>
            <a:tailEnd/>
          </a:ln>
        </p:spPr>
        <p:txBody>
          <a:bodyPr wrap="none" lIns="0" tIns="0" rIns="0" bIns="0" anchor="ctr" anchorCtr="1">
            <a:spAutoFit/>
          </a:bodyPr>
          <a:lstStyle/>
          <a:p>
            <a:pPr algn="l" eaLnBrk="1">
              <a:lnSpc>
                <a:spcPct val="97000"/>
              </a:lnSpc>
              <a:buClr>
                <a:srgbClr val="000000"/>
              </a:buClr>
              <a:buSzPct val="45000"/>
              <a:buFont typeface="StarSymbol" pitchFamily="2" charset="0"/>
              <a:buNone/>
            </a:pPr>
            <a:fld id="{9767EBDB-06B7-4B64-B18F-640B1024978E}" type="slidenum">
              <a:rPr lang="ja-JP" altLang="en-GB" sz="1600">
                <a:solidFill>
                  <a:srgbClr val="000000"/>
                </a:solidFill>
                <a:latin typeface="Arial Narrow" pitchFamily="34" charset="0"/>
                <a:ea typeface="ＭＳ Ｐゴシック" pitchFamily="50" charset="-128"/>
              </a:rPr>
              <a:pPr algn="l" eaLnBrk="1">
                <a:lnSpc>
                  <a:spcPct val="97000"/>
                </a:lnSpc>
                <a:buClr>
                  <a:srgbClr val="000000"/>
                </a:buClr>
                <a:buSzPct val="45000"/>
                <a:buFont typeface="StarSymbol" pitchFamily="2" charset="0"/>
                <a:buNone/>
              </a:pPr>
              <a:t>‹#›</a:t>
            </a:fld>
            <a:endParaRPr lang="en-GB" altLang="ja-JP" sz="1600">
              <a:solidFill>
                <a:srgbClr val="000000"/>
              </a:solidFill>
              <a:latin typeface="Arial Narrow" pitchFamily="34" charset="0"/>
              <a:ea typeface="ＭＳ Ｐゴシック" pitchFamily="50" charset="-128"/>
            </a:endParaRPr>
          </a:p>
        </p:txBody>
      </p:sp>
      <p:pic>
        <p:nvPicPr>
          <p:cNvPr id="1030" name="Picture 6"/>
          <p:cNvPicPr>
            <a:picLocks noChangeAspect="1" noChangeArrowheads="1"/>
          </p:cNvPicPr>
          <p:nvPr/>
        </p:nvPicPr>
        <p:blipFill>
          <a:blip r:embed="rId17" cstate="print"/>
          <a:srcRect/>
          <a:stretch>
            <a:fillRect/>
          </a:stretch>
        </p:blipFill>
        <p:spPr bwMode="auto">
          <a:xfrm>
            <a:off x="0" y="4432300"/>
            <a:ext cx="2906713" cy="3128963"/>
          </a:xfrm>
          <a:prstGeom prst="rect">
            <a:avLst/>
          </a:prstGeom>
          <a:noFill/>
        </p:spPr>
      </p:pic>
      <p:sp>
        <p:nvSpPr>
          <p:cNvPr id="1031" name="Text Box 7"/>
          <p:cNvSpPr txBox="1">
            <a:spLocks noChangeArrowheads="1"/>
          </p:cNvSpPr>
          <p:nvPr/>
        </p:nvSpPr>
        <p:spPr bwMode="auto">
          <a:xfrm>
            <a:off x="647700" y="101600"/>
            <a:ext cx="2133600" cy="425450"/>
          </a:xfrm>
          <a:prstGeom prst="rect">
            <a:avLst/>
          </a:prstGeom>
          <a:noFill/>
          <a:ln w="9525">
            <a:noFill/>
            <a:miter lim="800000"/>
            <a:headEnd/>
            <a:tailEnd/>
          </a:ln>
        </p:spPr>
        <p:txBody>
          <a:bodyPr wrap="none" lIns="0" tIns="0" rIns="0" bIns="0">
            <a:spAutoFit/>
          </a:bodyPr>
          <a:lstStyle/>
          <a:p>
            <a:pPr algn="l" eaLnBrk="1">
              <a:buClr>
                <a:srgbClr val="000000"/>
              </a:buClr>
              <a:buSzPct val="45000"/>
              <a:buFont typeface="StarSymbol" pitchFamily="2" charset="0"/>
              <a:buNone/>
              <a:tabLst>
                <a:tab pos="723900" algn="l"/>
                <a:tab pos="1447800" algn="l"/>
              </a:tabLst>
            </a:pPr>
            <a:r>
              <a:rPr lang="ja-JP" altLang="en-GB" sz="1400">
                <a:solidFill>
                  <a:srgbClr val="808080"/>
                </a:solidFill>
                <a:latin typeface="A-OTF 新ゴ Pro M" pitchFamily="34" charset="-128"/>
                <a:ea typeface="A-OTF 新ゴ Pro M" pitchFamily="34" charset="-128"/>
              </a:rPr>
              <a:t>オペレーティングシステム</a:t>
            </a:r>
          </a:p>
          <a:p>
            <a:pPr algn="l" eaLnBrk="1">
              <a:buClr>
                <a:srgbClr val="000000"/>
              </a:buClr>
              <a:buSzPct val="45000"/>
              <a:buFont typeface="StarSymbol" pitchFamily="2" charset="0"/>
              <a:buNone/>
              <a:tabLst>
                <a:tab pos="723900" algn="l"/>
                <a:tab pos="1447800" algn="l"/>
              </a:tabLst>
            </a:pPr>
            <a:r>
              <a:rPr lang="en-GB" altLang="ja-JP" sz="1400">
                <a:solidFill>
                  <a:srgbClr val="808080"/>
                </a:solidFill>
                <a:latin typeface="A-OTF 新ゴ Pro M" pitchFamily="34" charset="-128"/>
                <a:ea typeface="A-OTF 新ゴ Pro M" pitchFamily="34" charset="-128"/>
              </a:rPr>
              <a:t>#3</a:t>
            </a:r>
            <a:endParaRPr lang="ja-JP" altLang="en-GB" sz="1400">
              <a:solidFill>
                <a:srgbClr val="808080"/>
              </a:solidFill>
              <a:latin typeface="A-OTF 新ゴ Pro M" pitchFamily="34" charset="-128"/>
              <a:ea typeface="A-OTF 新ゴ Pro M" pitchFamily="34" charset="-128"/>
            </a:endParaRPr>
          </a:p>
        </p:txBody>
      </p:sp>
      <p:sp>
        <p:nvSpPr>
          <p:cNvPr id="1032" name="Rectangle 8"/>
          <p:cNvSpPr>
            <a:spLocks noGrp="1" noChangeArrowheads="1"/>
          </p:cNvSpPr>
          <p:nvPr>
            <p:ph type="title"/>
          </p:nvPr>
        </p:nvSpPr>
        <p:spPr bwMode="auto">
          <a:xfrm>
            <a:off x="2425700" y="0"/>
            <a:ext cx="7292975" cy="719138"/>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GB" altLang="ja-JP"/>
              <a:t>Click to edit the title text format</a:t>
            </a:r>
          </a:p>
        </p:txBody>
      </p:sp>
      <p:sp>
        <p:nvSpPr>
          <p:cNvPr id="1033" name="Rectangle 9"/>
          <p:cNvSpPr>
            <a:spLocks noGrp="1" noChangeArrowheads="1"/>
          </p:cNvSpPr>
          <p:nvPr>
            <p:ph type="body" idx="1"/>
          </p:nvPr>
        </p:nvSpPr>
        <p:spPr bwMode="auto">
          <a:xfrm>
            <a:off x="287338" y="971550"/>
            <a:ext cx="9644062" cy="65881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altLang="ja-JP"/>
              <a:t>Click to edit the outline text format</a:t>
            </a:r>
          </a:p>
          <a:p>
            <a:pPr lvl="1"/>
            <a:r>
              <a:rPr lang="en-GB" altLang="ja-JP"/>
              <a:t>Second Outline Level</a:t>
            </a:r>
          </a:p>
          <a:p>
            <a:pPr lvl="2"/>
            <a:r>
              <a:rPr lang="en-GB" altLang="ja-JP"/>
              <a:t>Third Outline Level</a:t>
            </a:r>
          </a:p>
          <a:p>
            <a:pPr lvl="3"/>
            <a:r>
              <a:rPr lang="en-GB" altLang="ja-JP"/>
              <a:t>Fourth Outline Level</a:t>
            </a:r>
          </a:p>
          <a:p>
            <a:pPr lvl="4"/>
            <a:r>
              <a:rPr lang="en-GB" altLang="ja-JP"/>
              <a:t>Fifth Outline Level</a:t>
            </a:r>
          </a:p>
          <a:p>
            <a:pPr lvl="4"/>
            <a:r>
              <a:rPr lang="en-GB" altLang="ja-JP"/>
              <a:t>Sixth Outline Level</a:t>
            </a:r>
          </a:p>
          <a:p>
            <a:pPr lvl="4"/>
            <a:r>
              <a:rPr lang="en-GB" altLang="ja-JP"/>
              <a:t>Seventh Outline Level</a:t>
            </a:r>
          </a:p>
          <a:p>
            <a:pPr lvl="4"/>
            <a:r>
              <a:rPr lang="en-GB" altLang="ja-JP"/>
              <a:t>Eighth Outline Level</a:t>
            </a:r>
          </a:p>
          <a:p>
            <a:pPr lvl="4"/>
            <a:r>
              <a:rPr lang="en-GB" altLang="ja-JP"/>
              <a:t>Ninth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r" defTabSz="449263" rtl="0" fontAlgn="base" hangingPunct="0">
        <a:lnSpc>
          <a:spcPct val="115000"/>
        </a:lnSpc>
        <a:spcBef>
          <a:spcPct val="0"/>
        </a:spcBef>
        <a:spcAft>
          <a:spcPct val="0"/>
        </a:spcAft>
        <a:buClr>
          <a:srgbClr val="000000"/>
        </a:buClr>
        <a:buSzPct val="45000"/>
        <a:buFont typeface="StarSymbol" pitchFamily="2" charset="0"/>
        <a:defRPr sz="3600" b="1">
          <a:solidFill>
            <a:schemeClr val="bg1"/>
          </a:solidFill>
          <a:latin typeface="+mj-lt"/>
          <a:ea typeface="+mj-ea"/>
          <a:cs typeface="+mj-cs"/>
        </a:defRPr>
      </a:lvl1pPr>
      <a:lvl2pPr marL="358775"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2pPr>
      <a:lvl3pPr marL="719138"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3pPr>
      <a:lvl4pPr marL="1079500"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4pPr>
      <a:lvl5pPr marL="1439863"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5pPr>
      <a:lvl6pPr marL="1897063"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6pPr>
      <a:lvl7pPr marL="2354263"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7pPr>
      <a:lvl8pPr marL="2811463"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8pPr>
      <a:lvl9pPr marL="3268663"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9pPr>
    </p:titleStyle>
    <p:bodyStyle>
      <a:lvl1pPr marL="431800" indent="-323850" algn="l" defTabSz="449263" rtl="0" fontAlgn="base" hangingPunct="0">
        <a:lnSpc>
          <a:spcPct val="111000"/>
        </a:lnSpc>
        <a:spcBef>
          <a:spcPts val="575"/>
        </a:spcBef>
        <a:spcAft>
          <a:spcPts val="575"/>
        </a:spcAft>
        <a:buClr>
          <a:srgbClr val="000000"/>
        </a:buClr>
        <a:buSzPct val="75000"/>
        <a:buFont typeface="StarSymbol" pitchFamily="2" charset="0"/>
        <a:buChar char="■"/>
        <a:defRPr sz="3200" b="1">
          <a:solidFill>
            <a:srgbClr val="333366"/>
          </a:solidFill>
          <a:latin typeface="+mn-lt"/>
          <a:ea typeface="+mn-ea"/>
          <a:cs typeface="+mn-cs"/>
        </a:defRPr>
      </a:lvl1pPr>
      <a:lvl2pPr marL="863600" indent="-287338" algn="l" defTabSz="449263" rtl="0" fontAlgn="base" hangingPunct="0">
        <a:lnSpc>
          <a:spcPct val="102000"/>
        </a:lnSpc>
        <a:spcBef>
          <a:spcPts val="575"/>
        </a:spcBef>
        <a:spcAft>
          <a:spcPts val="575"/>
        </a:spcAft>
        <a:buClr>
          <a:srgbClr val="000000"/>
        </a:buClr>
        <a:buSzPct val="45000"/>
        <a:buFont typeface="Wingdings" pitchFamily="2" charset="2"/>
        <a:buChar char="l"/>
        <a:defRPr sz="2800">
          <a:solidFill>
            <a:srgbClr val="000000"/>
          </a:solidFill>
          <a:latin typeface="A-OTF 新ゴ Pro M" pitchFamily="34" charset="-128"/>
          <a:ea typeface="A-OTF 新ゴ Pro M" pitchFamily="34" charset="-128"/>
        </a:defRPr>
      </a:lvl2pPr>
      <a:lvl3pPr marL="1295400" indent="-215900" algn="l" defTabSz="449263" rtl="0" fontAlgn="base" hangingPunct="0">
        <a:lnSpc>
          <a:spcPct val="102000"/>
        </a:lnSpc>
        <a:spcBef>
          <a:spcPts val="575"/>
        </a:spcBef>
        <a:spcAft>
          <a:spcPts val="575"/>
        </a:spcAft>
        <a:buClr>
          <a:srgbClr val="000000"/>
        </a:buClr>
        <a:buSzPct val="45000"/>
        <a:buFont typeface="StarSymbol" pitchFamily="2" charset="0"/>
        <a:buChar char="➔"/>
        <a:defRPr sz="2400">
          <a:solidFill>
            <a:srgbClr val="000000"/>
          </a:solidFill>
          <a:latin typeface="A-OTF 新ゴ Pro M" pitchFamily="34" charset="-128"/>
          <a:ea typeface="A-OTF 新ゴ Pro M" pitchFamily="34" charset="-128"/>
        </a:defRPr>
      </a:lvl3pPr>
      <a:lvl4pPr marL="1727200" indent="-215900" algn="l" defTabSz="449263" rtl="0" fontAlgn="base" hangingPunct="0">
        <a:lnSpc>
          <a:spcPct val="102000"/>
        </a:lnSpc>
        <a:spcBef>
          <a:spcPts val="575"/>
        </a:spcBef>
        <a:spcAft>
          <a:spcPts val="575"/>
        </a:spcAft>
        <a:buClr>
          <a:srgbClr val="000000"/>
        </a:buClr>
        <a:buSzPct val="75000"/>
        <a:buFont typeface="StarSymbol" pitchFamily="2" charset="0"/>
        <a:buChar char="-"/>
        <a:defRPr sz="2000">
          <a:solidFill>
            <a:srgbClr val="000000"/>
          </a:solidFill>
          <a:latin typeface="A-OTF 新ゴ Pro M" pitchFamily="34" charset="-128"/>
          <a:ea typeface="A-OTF 新ゴ Pro M" pitchFamily="34" charset="-128"/>
        </a:defRPr>
      </a:lvl4pPr>
      <a:lvl5pPr marL="2159000" indent="-215900" algn="l" defTabSz="449263" rtl="0" fontAlgn="base" hangingPunct="0">
        <a:lnSpc>
          <a:spcPct val="102000"/>
        </a:lnSpc>
        <a:spcBef>
          <a:spcPts val="575"/>
        </a:spcBef>
        <a:spcAft>
          <a:spcPts val="575"/>
        </a:spcAft>
        <a:buClr>
          <a:srgbClr val="000000"/>
        </a:buClr>
        <a:buSzPct val="100000"/>
        <a:buFont typeface="StarSymbol" pitchFamily="2" charset="0"/>
        <a:buChar char="."/>
        <a:defRPr sz="2000">
          <a:solidFill>
            <a:srgbClr val="000000"/>
          </a:solidFill>
          <a:latin typeface="A-OTF 新ゴ Pro M" pitchFamily="34" charset="-128"/>
          <a:ea typeface="A-OTF 新ゴ Pro M" pitchFamily="34" charset="-128"/>
        </a:defRPr>
      </a:lvl5pPr>
      <a:lvl6pPr marL="2616200" indent="-215900" algn="l" defTabSz="449263" rtl="0" fontAlgn="base" hangingPunct="0">
        <a:lnSpc>
          <a:spcPct val="102000"/>
        </a:lnSpc>
        <a:spcBef>
          <a:spcPts val="575"/>
        </a:spcBef>
        <a:spcAft>
          <a:spcPts val="575"/>
        </a:spcAft>
        <a:buClr>
          <a:srgbClr val="000000"/>
        </a:buClr>
        <a:buSzPct val="100000"/>
        <a:buFont typeface="StarSymbol" pitchFamily="2" charset="0"/>
        <a:buChar char="."/>
        <a:defRPr sz="2000">
          <a:solidFill>
            <a:srgbClr val="000000"/>
          </a:solidFill>
          <a:latin typeface="A-OTF 新ゴ Pro M" pitchFamily="34" charset="-128"/>
          <a:ea typeface="A-OTF 新ゴ Pro M" pitchFamily="34" charset="-128"/>
        </a:defRPr>
      </a:lvl6pPr>
      <a:lvl7pPr marL="3073400" indent="-215900" algn="l" defTabSz="449263" rtl="0" fontAlgn="base" hangingPunct="0">
        <a:lnSpc>
          <a:spcPct val="102000"/>
        </a:lnSpc>
        <a:spcBef>
          <a:spcPts val="575"/>
        </a:spcBef>
        <a:spcAft>
          <a:spcPts val="575"/>
        </a:spcAft>
        <a:buClr>
          <a:srgbClr val="000000"/>
        </a:buClr>
        <a:buSzPct val="100000"/>
        <a:buFont typeface="StarSymbol" pitchFamily="2" charset="0"/>
        <a:buChar char="."/>
        <a:defRPr sz="2000">
          <a:solidFill>
            <a:srgbClr val="000000"/>
          </a:solidFill>
          <a:latin typeface="A-OTF 新ゴ Pro M" pitchFamily="34" charset="-128"/>
          <a:ea typeface="A-OTF 新ゴ Pro M" pitchFamily="34" charset="-128"/>
        </a:defRPr>
      </a:lvl7pPr>
      <a:lvl8pPr marL="3530600" indent="-215900" algn="l" defTabSz="449263" rtl="0" fontAlgn="base" hangingPunct="0">
        <a:lnSpc>
          <a:spcPct val="102000"/>
        </a:lnSpc>
        <a:spcBef>
          <a:spcPts val="575"/>
        </a:spcBef>
        <a:spcAft>
          <a:spcPts val="575"/>
        </a:spcAft>
        <a:buClr>
          <a:srgbClr val="000000"/>
        </a:buClr>
        <a:buSzPct val="100000"/>
        <a:buFont typeface="StarSymbol" pitchFamily="2" charset="0"/>
        <a:buChar char="."/>
        <a:defRPr sz="2000">
          <a:solidFill>
            <a:srgbClr val="000000"/>
          </a:solidFill>
          <a:latin typeface="A-OTF 新ゴ Pro M" pitchFamily="34" charset="-128"/>
          <a:ea typeface="A-OTF 新ゴ Pro M" pitchFamily="34" charset="-128"/>
        </a:defRPr>
      </a:lvl8pPr>
      <a:lvl9pPr marL="3987800" indent="-215900" algn="l" defTabSz="449263" rtl="0" fontAlgn="base" hangingPunct="0">
        <a:lnSpc>
          <a:spcPct val="102000"/>
        </a:lnSpc>
        <a:spcBef>
          <a:spcPts val="575"/>
        </a:spcBef>
        <a:spcAft>
          <a:spcPts val="575"/>
        </a:spcAft>
        <a:buClr>
          <a:srgbClr val="000000"/>
        </a:buClr>
        <a:buSzPct val="100000"/>
        <a:buFont typeface="StarSymbol" pitchFamily="2" charset="0"/>
        <a:buChar char="."/>
        <a:defRPr sz="2000">
          <a:solidFill>
            <a:srgbClr val="000000"/>
          </a:solidFill>
          <a:latin typeface="A-OTF 新ゴ Pro M" pitchFamily="34" charset="-128"/>
          <a:ea typeface="A-OTF 新ゴ Pro M" pitchFamily="34" charset="-128"/>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a:xfrm>
            <a:off x="720725" y="0"/>
            <a:ext cx="9001125" cy="720725"/>
          </a:xfrm>
          <a:ln/>
        </p:spPr>
        <p:txBody>
          <a:bodyPr/>
          <a:lstStyle/>
          <a:p>
            <a:endParaRPr lang="ja-JP" altLang="en-US" dirty="0"/>
          </a:p>
        </p:txBody>
      </p:sp>
      <p:sp>
        <p:nvSpPr>
          <p:cNvPr id="3074" name="Rectangle 2"/>
          <p:cNvSpPr>
            <a:spLocks noGrp="1" noChangeArrowheads="1"/>
          </p:cNvSpPr>
          <p:nvPr>
            <p:ph type="subTitle" idx="4294967295"/>
          </p:nvPr>
        </p:nvSpPr>
        <p:spPr bwMode="auto">
          <a:xfrm>
            <a:off x="539750" y="1474788"/>
            <a:ext cx="9094788" cy="5872162"/>
          </a:xfrm>
          <a:prstGeom prst="rect">
            <a:avLst/>
          </a:prstGeom>
          <a:noFill/>
          <a:ln/>
        </p:spPr>
        <p:txBody>
          <a:bodyPr lIns="0" tIns="0" rIns="0" bIns="0" anchor="ctr"/>
          <a:lstStyle/>
          <a:p>
            <a:pPr marL="0" indent="0" algn="ctr">
              <a:spcBef>
                <a:spcPct val="0"/>
              </a:spcBef>
              <a:spcAft>
                <a:spcPct val="0"/>
              </a:spcAft>
              <a:buSzPct val="45000"/>
              <a:buFont typeface="StarSymbol" pitchFamily="2" charset="0"/>
              <a:buNone/>
            </a:pPr>
            <a:r>
              <a:rPr lang="ja-JP" altLang="en-GB" sz="4000" dirty="0">
                <a:latin typeface="ＭＳ Ｐゴシック" panose="020B0600070205080204" pitchFamily="50" charset="-128"/>
                <a:ea typeface="ＭＳ Ｐゴシック" panose="020B0600070205080204" pitchFamily="50" charset="-128"/>
              </a:rPr>
              <a:t>オペレーティングシステム</a:t>
            </a:r>
          </a:p>
          <a:p>
            <a:pPr marL="0" indent="0" algn="ctr">
              <a:spcBef>
                <a:spcPct val="0"/>
              </a:spcBef>
              <a:spcAft>
                <a:spcPct val="0"/>
              </a:spcAft>
              <a:buSzPct val="45000"/>
              <a:buFont typeface="StarSymbol" pitchFamily="2" charset="0"/>
              <a:buNone/>
            </a:pPr>
            <a:endParaRPr lang="ja-JP" altLang="en-GB" sz="4000" dirty="0">
              <a:latin typeface="ヒラギノ角ゴ Pro W6" pitchFamily="34" charset="-128"/>
            </a:endParaRPr>
          </a:p>
          <a:p>
            <a:pPr marL="0" indent="0" algn="ctr">
              <a:spcBef>
                <a:spcPct val="0"/>
              </a:spcBef>
              <a:spcAft>
                <a:spcPct val="0"/>
              </a:spcAft>
              <a:buSzPct val="45000"/>
              <a:buFont typeface="StarSymbol" pitchFamily="2" charset="0"/>
              <a:buNone/>
            </a:pPr>
            <a:r>
              <a:rPr lang="en-GB" altLang="ja-JP" sz="4000" dirty="0">
                <a:latin typeface="ＭＳ Ｐゴシック" panose="020B0600070205080204" pitchFamily="50" charset="-128"/>
                <a:ea typeface="ＭＳ Ｐゴシック" panose="020B0600070205080204" pitchFamily="50" charset="-128"/>
              </a:rPr>
              <a:t>#3</a:t>
            </a:r>
            <a:r>
              <a:rPr lang="ja-JP" altLang="en-GB" sz="4000" dirty="0">
                <a:latin typeface="ＭＳ Ｐゴシック" panose="020B0600070205080204" pitchFamily="50" charset="-128"/>
                <a:ea typeface="ＭＳ Ｐゴシック" panose="020B0600070205080204" pitchFamily="50" charset="-128"/>
              </a:rPr>
              <a:t> </a:t>
            </a:r>
            <a:r>
              <a:rPr lang="en-GB" altLang="ja-JP" sz="4000" dirty="0">
                <a:latin typeface="ＭＳ Ｐゴシック" panose="020B0600070205080204" pitchFamily="50" charset="-128"/>
                <a:ea typeface="ＭＳ Ｐゴシック" panose="020B0600070205080204" pitchFamily="50" charset="-128"/>
              </a:rPr>
              <a:t>CPU</a:t>
            </a:r>
            <a:r>
              <a:rPr lang="ja-JP" altLang="en-GB" sz="4000" dirty="0">
                <a:latin typeface="ＭＳ Ｐゴシック" panose="020B0600070205080204" pitchFamily="50" charset="-128"/>
                <a:ea typeface="ＭＳ Ｐゴシック" panose="020B0600070205080204" pitchFamily="50" charset="-128"/>
              </a:rPr>
              <a:t>の仮想化：</a:t>
            </a:r>
            <a:br>
              <a:rPr lang="ja-JP" altLang="en-GB" sz="4000" dirty="0">
                <a:latin typeface="ＭＳ Ｐゴシック" panose="020B0600070205080204" pitchFamily="50" charset="-128"/>
                <a:ea typeface="ＭＳ Ｐゴシック" panose="020B0600070205080204" pitchFamily="50" charset="-128"/>
              </a:rPr>
            </a:br>
            <a:r>
              <a:rPr lang="ja-JP" altLang="en-GB" sz="4000" dirty="0">
                <a:latin typeface="ＭＳ Ｐゴシック" panose="020B0600070205080204" pitchFamily="50" charset="-128"/>
                <a:ea typeface="ＭＳ Ｐゴシック" panose="020B0600070205080204" pitchFamily="50" charset="-128"/>
              </a:rPr>
              <a:t>スケジューリング</a:t>
            </a:r>
            <a:endParaRPr lang="en-GB" altLang="ja-JP" sz="4000" dirty="0">
              <a:latin typeface="ＭＳ Ｐゴシック" panose="020B0600070205080204" pitchFamily="50" charset="-128"/>
              <a:ea typeface="ＭＳ Ｐゴシック" panose="020B0600070205080204" pitchFamily="50" charset="-128"/>
            </a:endParaRPr>
          </a:p>
          <a:p>
            <a:pPr marL="0" indent="0" algn="ctr">
              <a:spcBef>
                <a:spcPct val="0"/>
              </a:spcBef>
              <a:spcAft>
                <a:spcPct val="0"/>
              </a:spcAft>
              <a:buSzPct val="45000"/>
              <a:buFont typeface="StarSymbol" pitchFamily="2" charset="0"/>
              <a:buNone/>
            </a:pPr>
            <a:endParaRPr lang="ja-JP" altLang="en-GB" sz="4000" dirty="0">
              <a:latin typeface="A-OTF 新ゴ Pro B" pitchFamily="34" charset="-128"/>
              <a:ea typeface="A-OTF 新ゴ Pro B" pitchFamily="34" charset="-128"/>
            </a:endParaRPr>
          </a:p>
          <a:p>
            <a:pPr marL="0" indent="0" algn="ctr">
              <a:spcBef>
                <a:spcPct val="0"/>
              </a:spcBef>
              <a:spcAft>
                <a:spcPct val="0"/>
              </a:spcAft>
              <a:buSzPct val="45000"/>
              <a:buFont typeface="StarSymbol" pitchFamily="2" charset="0"/>
              <a:buNone/>
            </a:pPr>
            <a:endParaRPr lang="ja-JP" altLang="en-GB" sz="4000" dirty="0">
              <a:latin typeface="ヒラギノ角ゴ Pro W6" pitchFamily="34" charset="-128"/>
            </a:endParaRPr>
          </a:p>
          <a:p>
            <a:pPr marL="0" indent="0" algn="ctr">
              <a:spcBef>
                <a:spcPct val="0"/>
              </a:spcBef>
              <a:spcAft>
                <a:spcPct val="0"/>
              </a:spcAft>
              <a:buSzPct val="45000"/>
              <a:buFont typeface="StarSymbol" pitchFamily="2" charset="0"/>
              <a:buNone/>
            </a:pPr>
            <a:endParaRPr lang="ja-JP" altLang="en-GB" sz="2000" dirty="0">
              <a:latin typeface="ヒラギノ角ゴ Pro W6" pitchFamily="34" charset="-128"/>
            </a:endParaRPr>
          </a:p>
          <a:p>
            <a:pPr marL="0" indent="0" algn="ctr">
              <a:spcBef>
                <a:spcPct val="0"/>
              </a:spcBef>
              <a:spcAft>
                <a:spcPct val="0"/>
              </a:spcAft>
              <a:buSzPct val="45000"/>
              <a:buFont typeface="StarSymbol" pitchFamily="2" charset="0"/>
              <a:buNone/>
            </a:pPr>
            <a:endParaRPr lang="ja-JP" altLang="en-GB" sz="2000" dirty="0">
              <a:latin typeface="ヒラギノ角ゴ Pro W6" pitchFamily="34" charset="-128"/>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Rectangle 2"/>
          <p:cNvSpPr>
            <a:spLocks noGrp="1" noChangeArrowheads="1"/>
          </p:cNvSpPr>
          <p:nvPr>
            <p:ph type="title"/>
          </p:nvPr>
        </p:nvSpPr>
        <p:spPr/>
        <p:txBody>
          <a:bodyPr/>
          <a:lstStyle/>
          <a:p>
            <a:r>
              <a:rPr lang="ja-JP" altLang="en-US"/>
              <a:t>復習：スレッド</a:t>
            </a:r>
          </a:p>
        </p:txBody>
      </p:sp>
      <p:sp>
        <p:nvSpPr>
          <p:cNvPr id="455683" name="Rectangle 3"/>
          <p:cNvSpPr>
            <a:spLocks noGrp="1" noChangeArrowheads="1"/>
          </p:cNvSpPr>
          <p:nvPr>
            <p:ph type="body" idx="1"/>
          </p:nvPr>
        </p:nvSpPr>
        <p:spPr/>
        <p:txBody>
          <a:bodyPr/>
          <a:lstStyle/>
          <a:p>
            <a:r>
              <a:rPr lang="ja-JP" altLang="en-US" dirty="0"/>
              <a:t>プロセス切り替え</a:t>
            </a:r>
          </a:p>
          <a:p>
            <a:pPr lvl="1"/>
            <a:r>
              <a:rPr lang="ja-JP" altLang="en-US" dirty="0"/>
              <a:t>コスト高</a:t>
            </a:r>
          </a:p>
          <a:p>
            <a:pPr lvl="1"/>
            <a:endParaRPr lang="ja-JP" altLang="en-US" dirty="0"/>
          </a:p>
          <a:p>
            <a:r>
              <a:rPr lang="ja-JP" altLang="en-US" dirty="0"/>
              <a:t>スレッド</a:t>
            </a:r>
          </a:p>
          <a:p>
            <a:pPr lvl="1"/>
            <a:r>
              <a:rPr lang="ja-JP" altLang="en-US" dirty="0"/>
              <a:t>プロセスを、さらに細かい単位に分割</a:t>
            </a:r>
          </a:p>
          <a:p>
            <a:pPr lvl="1"/>
            <a:r>
              <a:rPr lang="en-US" altLang="ja-JP" dirty="0"/>
              <a:t>CPU</a:t>
            </a:r>
            <a:r>
              <a:rPr lang="ja-JP" altLang="en-US" dirty="0"/>
              <a:t>リソースを割り当てる，さらに細かい単位</a:t>
            </a:r>
          </a:p>
          <a:p>
            <a:pPr lvl="1"/>
            <a:r>
              <a:rPr lang="ja-JP" altLang="en-US" dirty="0"/>
              <a:t>主記憶領域が同じのため，切り替えコスト低</a:t>
            </a:r>
          </a:p>
          <a:p>
            <a:pPr lvl="1"/>
            <a:endParaRPr lang="ja-JP" altLang="en-US" dirty="0"/>
          </a:p>
          <a:p>
            <a:pPr lvl="1"/>
            <a:endParaRPr lang="ja-JP"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2"/>
          <p:cNvSpPr>
            <a:spLocks noGrp="1" noChangeArrowheads="1"/>
          </p:cNvSpPr>
          <p:nvPr>
            <p:ph type="title"/>
          </p:nvPr>
        </p:nvSpPr>
        <p:spPr/>
        <p:txBody>
          <a:bodyPr/>
          <a:lstStyle/>
          <a:p>
            <a:r>
              <a:rPr lang="ja-JP" altLang="en-US"/>
              <a:t>復習：割込み</a:t>
            </a:r>
          </a:p>
        </p:txBody>
      </p:sp>
      <p:sp>
        <p:nvSpPr>
          <p:cNvPr id="464899" name="Rectangle 3"/>
          <p:cNvSpPr>
            <a:spLocks noGrp="1" noChangeArrowheads="1"/>
          </p:cNvSpPr>
          <p:nvPr>
            <p:ph type="body" idx="1"/>
          </p:nvPr>
        </p:nvSpPr>
        <p:spPr/>
        <p:txBody>
          <a:bodyPr/>
          <a:lstStyle/>
          <a:p>
            <a:r>
              <a:rPr lang="ja-JP" altLang="en-US"/>
              <a:t>割込み</a:t>
            </a:r>
          </a:p>
          <a:p>
            <a:pPr lvl="1"/>
            <a:r>
              <a:rPr lang="ja-JP" altLang="en-US">
                <a:solidFill>
                  <a:schemeClr val="tx1"/>
                </a:solidFill>
              </a:rPr>
              <a:t>通常の</a:t>
            </a:r>
            <a:r>
              <a:rPr lang="en-US" altLang="ja-JP">
                <a:solidFill>
                  <a:schemeClr val="tx1"/>
                </a:solidFill>
              </a:rPr>
              <a:t>CPU</a:t>
            </a:r>
            <a:r>
              <a:rPr lang="ja-JP" altLang="en-US">
                <a:solidFill>
                  <a:schemeClr val="tx1"/>
                </a:solidFill>
              </a:rPr>
              <a:t>演算動作とは異なる事象</a:t>
            </a:r>
          </a:p>
          <a:p>
            <a:pPr lvl="2"/>
            <a:r>
              <a:rPr lang="ja-JP" altLang="en-US">
                <a:solidFill>
                  <a:schemeClr val="tx1"/>
                </a:solidFill>
              </a:rPr>
              <a:t>キーボード入力を受け取った</a:t>
            </a:r>
          </a:p>
          <a:p>
            <a:pPr lvl="2"/>
            <a:r>
              <a:rPr lang="ja-JP" altLang="en-US">
                <a:solidFill>
                  <a:schemeClr val="tx1"/>
                </a:solidFill>
              </a:rPr>
              <a:t>自動車がどこかに衝突した</a:t>
            </a:r>
          </a:p>
          <a:p>
            <a:pPr lvl="2"/>
            <a:r>
              <a:rPr lang="ja-JP" altLang="en-US">
                <a:solidFill>
                  <a:schemeClr val="tx1"/>
                </a:solidFill>
              </a:rPr>
              <a:t>サーバからデータが送られてきた</a:t>
            </a:r>
          </a:p>
          <a:p>
            <a:pPr lvl="1"/>
            <a:r>
              <a:rPr lang="ja-JP" altLang="en-US">
                <a:solidFill>
                  <a:schemeClr val="tx1"/>
                </a:solidFill>
              </a:rPr>
              <a:t>割込み発生時にプロセスの切り替えが起こる</a:t>
            </a:r>
          </a:p>
          <a:p>
            <a:pPr lvl="1"/>
            <a:r>
              <a:rPr lang="en-US" altLang="ja-JP">
                <a:solidFill>
                  <a:schemeClr val="tx1"/>
                </a:solidFill>
              </a:rPr>
              <a:t>TSS</a:t>
            </a:r>
            <a:r>
              <a:rPr lang="ja-JP" altLang="en-US">
                <a:solidFill>
                  <a:schemeClr val="tx1"/>
                </a:solidFill>
              </a:rPr>
              <a:t>では、プロセス切り替えのために</a:t>
            </a:r>
            <a:br>
              <a:rPr lang="ja-JP" altLang="en-US">
                <a:solidFill>
                  <a:schemeClr val="tx1"/>
                </a:solidFill>
              </a:rPr>
            </a:br>
            <a:r>
              <a:rPr lang="ja-JP" altLang="en-US">
                <a:solidFill>
                  <a:srgbClr val="A50021"/>
                </a:solidFill>
              </a:rPr>
              <a:t>インターバルタイマー</a:t>
            </a:r>
            <a:r>
              <a:rPr lang="ja-JP" altLang="en-US">
                <a:solidFill>
                  <a:schemeClr val="tx1"/>
                </a:solidFill>
              </a:rPr>
              <a:t>が定期的に割込みを発生</a:t>
            </a:r>
            <a:endParaRPr lang="ja-JP"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r>
              <a:rPr lang="ja-JP" altLang="en-US"/>
              <a:t>復習：割込みの種類</a:t>
            </a:r>
          </a:p>
        </p:txBody>
      </p:sp>
      <p:sp>
        <p:nvSpPr>
          <p:cNvPr id="521219" name="Rectangle 3"/>
          <p:cNvSpPr>
            <a:spLocks noGrp="1" noChangeArrowheads="1"/>
          </p:cNvSpPr>
          <p:nvPr>
            <p:ph type="body" idx="1"/>
          </p:nvPr>
        </p:nvSpPr>
        <p:spPr/>
        <p:txBody>
          <a:bodyPr/>
          <a:lstStyle/>
          <a:p>
            <a:r>
              <a:rPr lang="ja-JP" altLang="en-US"/>
              <a:t>内部割込み</a:t>
            </a:r>
          </a:p>
          <a:p>
            <a:pPr lvl="1"/>
            <a:r>
              <a:rPr lang="ja-JP" altLang="en-US"/>
              <a:t>スーパバイザコール割込み</a:t>
            </a:r>
          </a:p>
          <a:p>
            <a:pPr lvl="1"/>
            <a:r>
              <a:rPr lang="ja-JP" altLang="en-US"/>
              <a:t>プログラムチェック（例外）割込み</a:t>
            </a:r>
          </a:p>
          <a:p>
            <a:pPr lvl="1"/>
            <a:endParaRPr lang="ja-JP" altLang="en-US"/>
          </a:p>
          <a:p>
            <a:r>
              <a:rPr lang="ja-JP" altLang="en-US"/>
              <a:t>外部割込み</a:t>
            </a:r>
          </a:p>
          <a:p>
            <a:pPr lvl="1"/>
            <a:r>
              <a:rPr lang="ja-JP" altLang="en-US"/>
              <a:t>入出力割込み</a:t>
            </a:r>
          </a:p>
          <a:p>
            <a:pPr lvl="1"/>
            <a:r>
              <a:rPr lang="ja-JP" altLang="en-US"/>
              <a:t>タイマ割込み</a:t>
            </a:r>
          </a:p>
          <a:p>
            <a:pPr lvl="1"/>
            <a:r>
              <a:rPr lang="ja-JP" altLang="en-US"/>
              <a:t>マシンチェック割込み</a:t>
            </a:r>
          </a:p>
          <a:p>
            <a:pPr lvl="1"/>
            <a:r>
              <a:rPr lang="ja-JP" altLang="en-US"/>
              <a:t>リスタート割込み</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Rectangle 2"/>
          <p:cNvSpPr>
            <a:spLocks noGrp="1" noChangeArrowheads="1"/>
          </p:cNvSpPr>
          <p:nvPr>
            <p:ph type="title"/>
          </p:nvPr>
        </p:nvSpPr>
        <p:spPr/>
        <p:txBody>
          <a:bodyPr/>
          <a:lstStyle/>
          <a:p>
            <a:r>
              <a:rPr lang="ja-JP" altLang="en-US"/>
              <a:t>今日の内容</a:t>
            </a:r>
          </a:p>
        </p:txBody>
      </p:sp>
      <p:sp>
        <p:nvSpPr>
          <p:cNvPr id="522243" name="Rectangle 3"/>
          <p:cNvSpPr>
            <a:spLocks noGrp="1" noChangeArrowheads="1"/>
          </p:cNvSpPr>
          <p:nvPr>
            <p:ph type="body" idx="1"/>
          </p:nvPr>
        </p:nvSpPr>
        <p:spPr/>
        <p:txBody>
          <a:bodyPr/>
          <a:lstStyle/>
          <a:p>
            <a:r>
              <a:rPr lang="ja-JP" altLang="en-US"/>
              <a:t>スケジューリング</a:t>
            </a:r>
          </a:p>
          <a:p>
            <a:endParaRPr lang="ja-JP" altLang="en-US"/>
          </a:p>
          <a:p>
            <a:pPr lvl="1"/>
            <a:r>
              <a:rPr lang="ja-JP" altLang="en-US"/>
              <a:t>スケジューリングの基本</a:t>
            </a:r>
          </a:p>
          <a:p>
            <a:pPr lvl="1"/>
            <a:endParaRPr lang="ja-JP" altLang="en-US"/>
          </a:p>
          <a:p>
            <a:pPr lvl="1"/>
            <a:r>
              <a:rPr lang="ja-JP" altLang="en-US"/>
              <a:t>様々なスケジューリング手法</a:t>
            </a:r>
          </a:p>
          <a:p>
            <a:pPr lvl="1"/>
            <a:endParaRPr lang="ja-JP" altLang="en-US"/>
          </a:p>
          <a:p>
            <a:pPr lvl="1"/>
            <a:r>
              <a:rPr lang="ja-JP" altLang="en-US"/>
              <a:t>実際の</a:t>
            </a:r>
            <a:r>
              <a:rPr lang="en-US" altLang="ja-JP"/>
              <a:t>OS</a:t>
            </a:r>
            <a:r>
              <a:rPr lang="ja-JP" altLang="en-US"/>
              <a:t>におけるスケジューリング例</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p:cNvSpPr>
            <a:spLocks noGrp="1" noChangeArrowheads="1"/>
          </p:cNvSpPr>
          <p:nvPr>
            <p:ph type="title"/>
          </p:nvPr>
        </p:nvSpPr>
        <p:spPr>
          <a:xfrm>
            <a:off x="720725" y="0"/>
            <a:ext cx="9001125" cy="720725"/>
          </a:xfrm>
          <a:ln/>
        </p:spPr>
        <p:txBody>
          <a:bodyPr/>
          <a:lstStyle/>
          <a:p>
            <a:pPr hangingPunct="1"/>
            <a:endParaRPr kumimoji="1" lang="ja-JP" altLang="en-US">
              <a:ea typeface="A-OTF 新ゴ Pro H" pitchFamily="34" charset="-128"/>
            </a:endParaRPr>
          </a:p>
        </p:txBody>
      </p:sp>
      <p:sp>
        <p:nvSpPr>
          <p:cNvPr id="371715" name="Rectangle 3"/>
          <p:cNvSpPr>
            <a:spLocks noGrp="1" noChangeArrowheads="1"/>
          </p:cNvSpPr>
          <p:nvPr>
            <p:ph type="subTitle" idx="4294967295"/>
          </p:nvPr>
        </p:nvSpPr>
        <p:spPr bwMode="auto">
          <a:xfrm>
            <a:off x="539750" y="1474788"/>
            <a:ext cx="9094788" cy="5872162"/>
          </a:xfrm>
          <a:prstGeom prst="rect">
            <a:avLst/>
          </a:prstGeom>
          <a:noFill/>
          <a:ln/>
        </p:spPr>
        <p:txBody>
          <a:bodyPr lIns="0" tIns="0" rIns="0" bIns="0" anchor="ctr"/>
          <a:lstStyle/>
          <a:p>
            <a:pPr marL="0" indent="0" algn="ctr">
              <a:spcBef>
                <a:spcPct val="0"/>
              </a:spcBef>
              <a:spcAft>
                <a:spcPct val="0"/>
              </a:spcAft>
              <a:buSzPct val="45000"/>
              <a:buFont typeface="StarSymbol" pitchFamily="2" charset="0"/>
              <a:buNone/>
            </a:pPr>
            <a:r>
              <a:rPr lang="en-GB" altLang="ja-JP" sz="4800" dirty="0">
                <a:latin typeface="ＭＳ Ｐゴシック" panose="020B0600070205080204" pitchFamily="50" charset="-128"/>
                <a:ea typeface="ＭＳ Ｐゴシック" panose="020B0600070205080204" pitchFamily="50" charset="-128"/>
              </a:rPr>
              <a:t>3.1</a:t>
            </a:r>
          </a:p>
          <a:p>
            <a:pPr marL="0" indent="0" algn="ctr">
              <a:spcBef>
                <a:spcPct val="0"/>
              </a:spcBef>
              <a:spcAft>
                <a:spcPct val="0"/>
              </a:spcAft>
              <a:buSzPct val="45000"/>
              <a:buFont typeface="StarSymbol" pitchFamily="2" charset="0"/>
              <a:buNone/>
            </a:pPr>
            <a:r>
              <a:rPr lang="ja-JP" altLang="en-GB" sz="4800" dirty="0">
                <a:latin typeface="ＭＳ Ｐゴシック" panose="020B0600070205080204" pitchFamily="50" charset="-128"/>
                <a:ea typeface="ＭＳ Ｐゴシック" panose="020B0600070205080204" pitchFamily="50" charset="-128"/>
              </a:rPr>
              <a:t>スケジューリングの基本</a:t>
            </a:r>
          </a:p>
          <a:p>
            <a:pPr marL="0" indent="0" algn="ctr">
              <a:spcBef>
                <a:spcPct val="0"/>
              </a:spcBef>
              <a:spcAft>
                <a:spcPct val="0"/>
              </a:spcAft>
              <a:buSzPct val="45000"/>
              <a:buFont typeface="StarSymbol" pitchFamily="2" charset="0"/>
              <a:buNone/>
            </a:pPr>
            <a:endParaRPr lang="ja-JP" altLang="en-GB" sz="4800" dirty="0"/>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2"/>
          <p:cNvSpPr>
            <a:spLocks noGrp="1" noChangeArrowheads="1"/>
          </p:cNvSpPr>
          <p:nvPr>
            <p:ph type="title"/>
          </p:nvPr>
        </p:nvSpPr>
        <p:spPr/>
        <p:txBody>
          <a:bodyPr/>
          <a:lstStyle/>
          <a:p>
            <a:r>
              <a:rPr lang="ja-JP" altLang="en-US" dirty="0">
                <a:latin typeface="ＭＳ Ｐゴシック" panose="020B0600070205080204" pitchFamily="50" charset="-128"/>
                <a:ea typeface="ＭＳ Ｐゴシック" panose="020B0600070205080204" pitchFamily="50" charset="-128"/>
              </a:rPr>
              <a:t>復習：プロセスの三状態</a:t>
            </a:r>
          </a:p>
        </p:txBody>
      </p:sp>
      <p:sp>
        <p:nvSpPr>
          <p:cNvPr id="466947" name="Oval 3"/>
          <p:cNvSpPr>
            <a:spLocks noChangeArrowheads="1"/>
          </p:cNvSpPr>
          <p:nvPr/>
        </p:nvSpPr>
        <p:spPr bwMode="auto">
          <a:xfrm>
            <a:off x="3816350" y="900113"/>
            <a:ext cx="2519363" cy="2519362"/>
          </a:xfrm>
          <a:prstGeom prst="ellipse">
            <a:avLst/>
          </a:prstGeom>
          <a:solidFill>
            <a:srgbClr val="FFFF99"/>
          </a:solidFill>
          <a:ln w="38100" algn="ctr">
            <a:solidFill>
              <a:srgbClr val="FFCC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実行可能</a:t>
            </a:r>
          </a:p>
          <a:p>
            <a:r>
              <a:rPr lang="ja-JP" altLang="en-US" dirty="0">
                <a:latin typeface="ＭＳ Ｐゴシック" panose="020B0600070205080204" pitchFamily="50" charset="-128"/>
                <a:ea typeface="ＭＳ Ｐゴシック" panose="020B0600070205080204" pitchFamily="50" charset="-128"/>
              </a:rPr>
              <a:t>（</a:t>
            </a:r>
            <a:r>
              <a:rPr lang="en-US" altLang="ja-JP" dirty="0">
                <a:latin typeface="ＭＳ Ｐゴシック" panose="020B0600070205080204" pitchFamily="50" charset="-128"/>
                <a:ea typeface="ＭＳ Ｐゴシック" panose="020B0600070205080204" pitchFamily="50" charset="-128"/>
              </a:rPr>
              <a:t>ready</a:t>
            </a:r>
            <a:r>
              <a:rPr lang="ja-JP" altLang="en-US" dirty="0">
                <a:latin typeface="ＭＳ Ｐゴシック" panose="020B0600070205080204" pitchFamily="50" charset="-128"/>
                <a:ea typeface="ＭＳ Ｐゴシック" panose="020B0600070205080204" pitchFamily="50" charset="-128"/>
              </a:rPr>
              <a:t>）</a:t>
            </a:r>
          </a:p>
        </p:txBody>
      </p:sp>
      <p:sp>
        <p:nvSpPr>
          <p:cNvPr id="466948" name="Oval 4"/>
          <p:cNvSpPr>
            <a:spLocks noChangeArrowheads="1"/>
          </p:cNvSpPr>
          <p:nvPr/>
        </p:nvSpPr>
        <p:spPr bwMode="auto">
          <a:xfrm>
            <a:off x="1368425" y="4500563"/>
            <a:ext cx="2519363" cy="2519362"/>
          </a:xfrm>
          <a:prstGeom prst="ellipse">
            <a:avLst/>
          </a:prstGeom>
          <a:solidFill>
            <a:srgbClr val="FFCC99"/>
          </a:solidFill>
          <a:ln w="38100" algn="ctr">
            <a:solidFill>
              <a:srgbClr val="FF00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待ち</a:t>
            </a:r>
          </a:p>
          <a:p>
            <a:r>
              <a:rPr lang="ja-JP" altLang="en-US" dirty="0">
                <a:latin typeface="ＭＳ Ｐゴシック" panose="020B0600070205080204" pitchFamily="50" charset="-128"/>
                <a:ea typeface="ＭＳ Ｐゴシック" panose="020B0600070205080204" pitchFamily="50" charset="-128"/>
              </a:rPr>
              <a:t>（</a:t>
            </a:r>
            <a:r>
              <a:rPr lang="en-US" altLang="ja-JP" dirty="0">
                <a:latin typeface="ＭＳ Ｐゴシック" panose="020B0600070205080204" pitchFamily="50" charset="-128"/>
                <a:ea typeface="ＭＳ Ｐゴシック" panose="020B0600070205080204" pitchFamily="50" charset="-128"/>
              </a:rPr>
              <a:t>wait</a:t>
            </a:r>
            <a:r>
              <a:rPr lang="ja-JP" altLang="en-US" dirty="0">
                <a:latin typeface="ＭＳ Ｐゴシック" panose="020B0600070205080204" pitchFamily="50" charset="-128"/>
                <a:ea typeface="ＭＳ Ｐゴシック" panose="020B0600070205080204" pitchFamily="50" charset="-128"/>
              </a:rPr>
              <a:t>）</a:t>
            </a:r>
          </a:p>
        </p:txBody>
      </p:sp>
      <p:sp>
        <p:nvSpPr>
          <p:cNvPr id="466949" name="Oval 5"/>
          <p:cNvSpPr>
            <a:spLocks noChangeArrowheads="1"/>
          </p:cNvSpPr>
          <p:nvPr/>
        </p:nvSpPr>
        <p:spPr bwMode="auto">
          <a:xfrm>
            <a:off x="6335713" y="4500563"/>
            <a:ext cx="2519362" cy="2519362"/>
          </a:xfrm>
          <a:prstGeom prst="ellipse">
            <a:avLst/>
          </a:prstGeom>
          <a:solidFill>
            <a:srgbClr val="CCFFCC"/>
          </a:solidFill>
          <a:ln w="38100" algn="ctr">
            <a:solidFill>
              <a:srgbClr val="0080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実行</a:t>
            </a:r>
          </a:p>
          <a:p>
            <a:r>
              <a:rPr lang="ja-JP" altLang="en-US" dirty="0">
                <a:latin typeface="ＭＳ Ｐゴシック" panose="020B0600070205080204" pitchFamily="50" charset="-128"/>
                <a:ea typeface="ＭＳ Ｐゴシック" panose="020B0600070205080204" pitchFamily="50" charset="-128"/>
              </a:rPr>
              <a:t>（</a:t>
            </a:r>
            <a:r>
              <a:rPr lang="en-US" altLang="ja-JP" dirty="0">
                <a:latin typeface="ＭＳ Ｐゴシック" panose="020B0600070205080204" pitchFamily="50" charset="-128"/>
                <a:ea typeface="ＭＳ Ｐゴシック" panose="020B0600070205080204" pitchFamily="50" charset="-128"/>
              </a:rPr>
              <a:t>running</a:t>
            </a:r>
            <a:r>
              <a:rPr lang="ja-JP" altLang="en-US" dirty="0">
                <a:latin typeface="ＭＳ Ｐゴシック" panose="020B0600070205080204" pitchFamily="50" charset="-128"/>
                <a:ea typeface="ＭＳ Ｐゴシック" panose="020B0600070205080204" pitchFamily="50" charset="-128"/>
              </a:rPr>
              <a:t>）</a:t>
            </a:r>
          </a:p>
        </p:txBody>
      </p:sp>
      <p:sp>
        <p:nvSpPr>
          <p:cNvPr id="466950" name="AutoShape 6"/>
          <p:cNvSpPr>
            <a:spLocks noChangeArrowheads="1"/>
          </p:cNvSpPr>
          <p:nvPr/>
        </p:nvSpPr>
        <p:spPr bwMode="auto">
          <a:xfrm rot="2700000">
            <a:off x="5832476" y="3419475"/>
            <a:ext cx="1655762" cy="649287"/>
          </a:xfrm>
          <a:prstGeom prst="rightArrow">
            <a:avLst>
              <a:gd name="adj1" fmla="val 50000"/>
              <a:gd name="adj2" fmla="val 63753"/>
            </a:avLst>
          </a:prstGeom>
          <a:solidFill>
            <a:srgbClr val="008000"/>
          </a:solidFill>
          <a:ln w="38100" algn="ctr">
            <a:noFill/>
            <a:miter lim="800000"/>
            <a:headEnd/>
            <a:tailEnd/>
          </a:ln>
          <a:effectLst/>
        </p:spPr>
        <p:txBody>
          <a:bodyPr wrap="none" lIns="90000" tIns="46800" rIns="90000" bIns="46800" anchor="ctr"/>
          <a:lstStyle/>
          <a:p>
            <a:endParaRPr lang="ja-JP" altLang="en-US"/>
          </a:p>
        </p:txBody>
      </p:sp>
      <p:sp>
        <p:nvSpPr>
          <p:cNvPr id="466951" name="AutoShape 7"/>
          <p:cNvSpPr>
            <a:spLocks noChangeArrowheads="1"/>
          </p:cNvSpPr>
          <p:nvPr/>
        </p:nvSpPr>
        <p:spPr bwMode="auto">
          <a:xfrm rot="-8100000">
            <a:off x="5256212" y="3779838"/>
            <a:ext cx="1655763" cy="649288"/>
          </a:xfrm>
          <a:prstGeom prst="rightArrow">
            <a:avLst>
              <a:gd name="adj1" fmla="val 50000"/>
              <a:gd name="adj2" fmla="val 63753"/>
            </a:avLst>
          </a:prstGeom>
          <a:solidFill>
            <a:srgbClr val="FFCC00"/>
          </a:solidFill>
          <a:ln w="38100" algn="ctr">
            <a:noFill/>
            <a:miter lim="800000"/>
            <a:headEnd/>
            <a:tailEnd/>
          </a:ln>
          <a:effectLst/>
        </p:spPr>
        <p:txBody>
          <a:bodyPr wrap="none" lIns="90000" tIns="46800" rIns="90000" bIns="46800" anchor="ctr"/>
          <a:lstStyle/>
          <a:p>
            <a:endParaRPr lang="ja-JP" altLang="en-US"/>
          </a:p>
        </p:txBody>
      </p:sp>
      <p:sp>
        <p:nvSpPr>
          <p:cNvPr id="466952" name="AutoShape 8"/>
          <p:cNvSpPr>
            <a:spLocks noChangeArrowheads="1"/>
          </p:cNvSpPr>
          <p:nvPr/>
        </p:nvSpPr>
        <p:spPr bwMode="auto">
          <a:xfrm rot="10800000">
            <a:off x="4176713" y="5435600"/>
            <a:ext cx="1655762" cy="649288"/>
          </a:xfrm>
          <a:prstGeom prst="rightArrow">
            <a:avLst>
              <a:gd name="adj1" fmla="val 50000"/>
              <a:gd name="adj2" fmla="val 63753"/>
            </a:avLst>
          </a:prstGeom>
          <a:solidFill>
            <a:srgbClr val="FF0000"/>
          </a:solidFill>
          <a:ln w="38100" algn="ctr">
            <a:noFill/>
            <a:miter lim="800000"/>
            <a:headEnd/>
            <a:tailEnd/>
          </a:ln>
          <a:effectLst/>
        </p:spPr>
        <p:txBody>
          <a:bodyPr wrap="none" lIns="90000" tIns="46800" rIns="90000" bIns="46800" anchor="ctr"/>
          <a:lstStyle/>
          <a:p>
            <a:endParaRPr lang="ja-JP" altLang="en-US"/>
          </a:p>
        </p:txBody>
      </p:sp>
      <p:sp>
        <p:nvSpPr>
          <p:cNvPr id="466953" name="AutoShape 9"/>
          <p:cNvSpPr>
            <a:spLocks noChangeArrowheads="1"/>
          </p:cNvSpPr>
          <p:nvPr/>
        </p:nvSpPr>
        <p:spPr bwMode="auto">
          <a:xfrm rot="-2700000">
            <a:off x="3024188" y="3562350"/>
            <a:ext cx="1655762" cy="649288"/>
          </a:xfrm>
          <a:prstGeom prst="rightArrow">
            <a:avLst>
              <a:gd name="adj1" fmla="val 50000"/>
              <a:gd name="adj2" fmla="val 63753"/>
            </a:avLst>
          </a:prstGeom>
          <a:solidFill>
            <a:srgbClr val="FFCC00"/>
          </a:solidFill>
          <a:ln w="38100" algn="ctr">
            <a:noFill/>
            <a:miter lim="800000"/>
            <a:headEnd/>
            <a:tailEnd/>
          </a:ln>
          <a:effectLst/>
        </p:spPr>
        <p:txBody>
          <a:bodyPr wrap="none" lIns="90000" tIns="46800" rIns="90000" bIns="46800" anchor="ctr"/>
          <a:lstStyle/>
          <a:p>
            <a:endParaRPr lang="ja-JP" altLang="en-US"/>
          </a:p>
        </p:txBody>
      </p:sp>
      <p:sp>
        <p:nvSpPr>
          <p:cNvPr id="466954" name="AutoShape 10"/>
          <p:cNvSpPr>
            <a:spLocks noChangeArrowheads="1"/>
          </p:cNvSpPr>
          <p:nvPr/>
        </p:nvSpPr>
        <p:spPr bwMode="auto">
          <a:xfrm>
            <a:off x="6696075" y="1403350"/>
            <a:ext cx="2736850" cy="1584325"/>
          </a:xfrm>
          <a:prstGeom prst="wedgeRoundRectCallout">
            <a:avLst>
              <a:gd name="adj1" fmla="val -43736"/>
              <a:gd name="adj2" fmla="val 76352"/>
              <a:gd name="adj3" fmla="val 16667"/>
            </a:avLst>
          </a:prstGeom>
          <a:solidFill>
            <a:srgbClr val="CCFFCC"/>
          </a:solidFill>
          <a:ln w="38100" algn="ctr">
            <a:solidFill>
              <a:srgbClr val="008000"/>
            </a:solidFill>
            <a:miter lim="800000"/>
            <a:headEnd/>
            <a:tailEnd/>
          </a:ln>
          <a:effectLst/>
        </p:spPr>
        <p:txBody>
          <a:bodyPr wrap="none" lIns="90000" tIns="46800" rIns="90000" bIns="46800" anchor="ctr" anchorCtr="1"/>
          <a:lstStyle/>
          <a:p>
            <a:r>
              <a:rPr lang="en-US" altLang="ja-JP" sz="2000" dirty="0">
                <a:latin typeface="ＭＳ Ｐゴシック" panose="020B0600070205080204" pitchFamily="50" charset="-128"/>
                <a:ea typeface="ＭＳ Ｐゴシック" panose="020B0600070205080204" pitchFamily="50" charset="-128"/>
              </a:rPr>
              <a:t>CPU</a:t>
            </a:r>
            <a:r>
              <a:rPr lang="ja-JP" altLang="en-US" sz="2000" dirty="0">
                <a:latin typeface="ＭＳ Ｐゴシック" panose="020B0600070205080204" pitchFamily="50" charset="-128"/>
                <a:ea typeface="ＭＳ Ｐゴシック" panose="020B0600070205080204" pitchFamily="50" charset="-128"/>
              </a:rPr>
              <a:t>リソースが</a:t>
            </a:r>
          </a:p>
          <a:p>
            <a:r>
              <a:rPr lang="ja-JP" altLang="en-US" sz="2000" dirty="0">
                <a:latin typeface="ＭＳ Ｐゴシック" panose="020B0600070205080204" pitchFamily="50" charset="-128"/>
                <a:ea typeface="ＭＳ Ｐゴシック" panose="020B0600070205080204" pitchFamily="50" charset="-128"/>
              </a:rPr>
              <a:t>割り当てられた</a:t>
            </a:r>
          </a:p>
          <a:p>
            <a:r>
              <a:rPr lang="ja-JP" altLang="en-US" sz="2000" dirty="0">
                <a:latin typeface="ＭＳ Ｐゴシック" panose="020B0600070205080204" pitchFamily="50" charset="-128"/>
                <a:ea typeface="ＭＳ Ｐゴシック" panose="020B0600070205080204" pitchFamily="50" charset="-128"/>
              </a:rPr>
              <a:t>（順番がまわってきた）</a:t>
            </a:r>
          </a:p>
        </p:txBody>
      </p:sp>
      <p:sp>
        <p:nvSpPr>
          <p:cNvPr id="466955" name="AutoShape 11"/>
          <p:cNvSpPr>
            <a:spLocks noChangeArrowheads="1"/>
          </p:cNvSpPr>
          <p:nvPr/>
        </p:nvSpPr>
        <p:spPr bwMode="auto">
          <a:xfrm>
            <a:off x="4608513" y="4572000"/>
            <a:ext cx="1296987" cy="719138"/>
          </a:xfrm>
          <a:prstGeom prst="wedgeRoundRectCallout">
            <a:avLst>
              <a:gd name="adj1" fmla="val 46083"/>
              <a:gd name="adj2" fmla="val -89514"/>
              <a:gd name="adj3" fmla="val 16667"/>
            </a:avLst>
          </a:prstGeom>
          <a:solidFill>
            <a:srgbClr val="FFFF99"/>
          </a:solidFill>
          <a:ln w="38100" algn="ctr">
            <a:solidFill>
              <a:srgbClr val="FF9900"/>
            </a:solidFill>
            <a:miter lim="800000"/>
            <a:headEnd/>
            <a:tailEnd/>
          </a:ln>
          <a:effectLst/>
        </p:spPr>
        <p:txBody>
          <a:bodyPr wrap="none" lIns="90000" tIns="46800" rIns="90000" bIns="46800" anchor="ctr" anchorCtr="1"/>
          <a:lstStyle/>
          <a:p>
            <a:r>
              <a:rPr lang="ja-JP" altLang="en-US" sz="2000" dirty="0">
                <a:latin typeface="ＭＳ Ｐゴシック" panose="020B0600070205080204" pitchFamily="50" charset="-128"/>
                <a:ea typeface="ＭＳ Ｐゴシック" panose="020B0600070205080204" pitchFamily="50" charset="-128"/>
              </a:rPr>
              <a:t>割込み</a:t>
            </a:r>
          </a:p>
        </p:txBody>
      </p:sp>
      <p:sp>
        <p:nvSpPr>
          <p:cNvPr id="466956" name="AutoShape 12"/>
          <p:cNvSpPr>
            <a:spLocks noChangeArrowheads="1"/>
          </p:cNvSpPr>
          <p:nvPr/>
        </p:nvSpPr>
        <p:spPr bwMode="auto">
          <a:xfrm>
            <a:off x="3311525" y="6372225"/>
            <a:ext cx="3170238" cy="1008063"/>
          </a:xfrm>
          <a:prstGeom prst="wedgeRoundRectCallout">
            <a:avLst>
              <a:gd name="adj1" fmla="val 3231"/>
              <a:gd name="adj2" fmla="val -90157"/>
              <a:gd name="adj3" fmla="val 16667"/>
            </a:avLst>
          </a:prstGeom>
          <a:solidFill>
            <a:srgbClr val="FFCC99"/>
          </a:solidFill>
          <a:ln w="38100" algn="ctr">
            <a:solidFill>
              <a:srgbClr val="FF0000"/>
            </a:solidFill>
            <a:miter lim="800000"/>
            <a:headEnd/>
            <a:tailEnd/>
          </a:ln>
          <a:effectLst/>
        </p:spPr>
        <p:txBody>
          <a:bodyPr wrap="none" lIns="90000" tIns="46800" rIns="90000" bIns="46800" anchor="ctr" anchorCtr="1"/>
          <a:lstStyle/>
          <a:p>
            <a:r>
              <a:rPr lang="ja-JP" altLang="en-US" sz="2000" dirty="0">
                <a:latin typeface="ＭＳ Ｐゴシック" panose="020B0600070205080204" pitchFamily="50" charset="-128"/>
                <a:ea typeface="ＭＳ Ｐゴシック" panose="020B0600070205080204" pitchFamily="50" charset="-128"/>
              </a:rPr>
              <a:t>スーパバイザコール</a:t>
            </a:r>
          </a:p>
          <a:p>
            <a:r>
              <a:rPr lang="en-US" altLang="ja-JP" sz="2000" dirty="0">
                <a:latin typeface="ＭＳ Ｐゴシック" panose="020B0600070205080204" pitchFamily="50" charset="-128"/>
                <a:ea typeface="ＭＳ Ｐゴシック" panose="020B0600070205080204" pitchFamily="50" charset="-128"/>
              </a:rPr>
              <a:t>or</a:t>
            </a:r>
          </a:p>
          <a:p>
            <a:r>
              <a:rPr lang="en-US" altLang="ja-JP" sz="2000" dirty="0">
                <a:latin typeface="ＭＳ Ｐゴシック" panose="020B0600070205080204" pitchFamily="50" charset="-128"/>
                <a:ea typeface="ＭＳ Ｐゴシック" panose="020B0600070205080204" pitchFamily="50" charset="-128"/>
              </a:rPr>
              <a:t>CPU</a:t>
            </a:r>
            <a:r>
              <a:rPr lang="ja-JP" altLang="en-US" sz="2000" dirty="0">
                <a:latin typeface="ＭＳ Ｐゴシック" panose="020B0600070205080204" pitchFamily="50" charset="-128"/>
                <a:ea typeface="ＭＳ Ｐゴシック" panose="020B0600070205080204" pitchFamily="50" charset="-128"/>
              </a:rPr>
              <a:t>以外のリソース喪失</a:t>
            </a:r>
          </a:p>
        </p:txBody>
      </p:sp>
      <p:sp>
        <p:nvSpPr>
          <p:cNvPr id="466957" name="AutoShape 13"/>
          <p:cNvSpPr>
            <a:spLocks noChangeArrowheads="1"/>
          </p:cNvSpPr>
          <p:nvPr/>
        </p:nvSpPr>
        <p:spPr bwMode="auto">
          <a:xfrm>
            <a:off x="215900" y="1835150"/>
            <a:ext cx="3311525" cy="1584325"/>
          </a:xfrm>
          <a:prstGeom prst="wedgeRoundRectCallout">
            <a:avLst>
              <a:gd name="adj1" fmla="val 50190"/>
              <a:gd name="adj2" fmla="val 72343"/>
              <a:gd name="adj3" fmla="val 16667"/>
            </a:avLst>
          </a:prstGeom>
          <a:solidFill>
            <a:srgbClr val="FFFF99"/>
          </a:solidFill>
          <a:ln w="38100" algn="ctr">
            <a:solidFill>
              <a:srgbClr val="FFCC00"/>
            </a:solidFill>
            <a:miter lim="800000"/>
            <a:headEnd/>
            <a:tailEnd/>
          </a:ln>
          <a:effectLst/>
        </p:spPr>
        <p:txBody>
          <a:bodyPr wrap="none" lIns="90000" tIns="46800" rIns="90000" bIns="46800" anchor="ctr" anchorCtr="1"/>
          <a:lstStyle/>
          <a:p>
            <a:r>
              <a:rPr lang="en-US" altLang="ja-JP" sz="2000" dirty="0">
                <a:latin typeface="ＭＳ Ｐゴシック" panose="020B0600070205080204" pitchFamily="50" charset="-128"/>
                <a:ea typeface="ＭＳ Ｐゴシック" panose="020B0600070205080204" pitchFamily="50" charset="-128"/>
              </a:rPr>
              <a:t>CPU</a:t>
            </a:r>
            <a:r>
              <a:rPr lang="ja-JP" altLang="en-US" sz="2000" dirty="0">
                <a:latin typeface="ＭＳ Ｐゴシック" panose="020B0600070205080204" pitchFamily="50" charset="-128"/>
                <a:ea typeface="ＭＳ Ｐゴシック" panose="020B0600070205080204" pitchFamily="50" charset="-128"/>
              </a:rPr>
              <a:t>以外のリソースを獲得</a:t>
            </a:r>
          </a:p>
          <a:p>
            <a:r>
              <a:rPr lang="en-US" altLang="ja-JP" sz="2000" dirty="0">
                <a:latin typeface="ＭＳ Ｐゴシック" panose="020B0600070205080204" pitchFamily="50" charset="-128"/>
                <a:ea typeface="ＭＳ Ｐゴシック" panose="020B0600070205080204" pitchFamily="50" charset="-128"/>
              </a:rPr>
              <a:t>or</a:t>
            </a:r>
          </a:p>
          <a:p>
            <a:r>
              <a:rPr lang="ja-JP" altLang="en-US" sz="2000" dirty="0">
                <a:latin typeface="ＭＳ Ｐゴシック" panose="020B0600070205080204" pitchFamily="50" charset="-128"/>
                <a:ea typeface="ＭＳ Ｐゴシック" panose="020B0600070205080204" pitchFamily="50" charset="-128"/>
              </a:rPr>
              <a:t>スーパバイザコール終了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6950"/>
                                        </p:tgtEl>
                                        <p:attrNameLst>
                                          <p:attrName>style.visibility</p:attrName>
                                        </p:attrNameLst>
                                      </p:cBhvr>
                                      <p:to>
                                        <p:strVal val="visible"/>
                                      </p:to>
                                    </p:set>
                                    <p:animEffect transition="in" filter="wipe(left)">
                                      <p:cBhvr>
                                        <p:cTn id="7" dur="500"/>
                                        <p:tgtEl>
                                          <p:spTgt spid="46695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66954"/>
                                        </p:tgtEl>
                                        <p:attrNameLst>
                                          <p:attrName>style.visibility</p:attrName>
                                        </p:attrNameLst>
                                      </p:cBhvr>
                                      <p:to>
                                        <p:strVal val="visible"/>
                                      </p:to>
                                    </p:set>
                                    <p:animEffect transition="in" filter="wipe(down)">
                                      <p:cBhvr>
                                        <p:cTn id="11" dur="500"/>
                                        <p:tgtEl>
                                          <p:spTgt spid="46695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grpId="0" nodeType="clickEffect">
                                  <p:stCondLst>
                                    <p:cond delay="0"/>
                                  </p:stCondLst>
                                  <p:childTnLst>
                                    <p:set>
                                      <p:cBhvr>
                                        <p:cTn id="15" dur="1" fill="hold">
                                          <p:stCondLst>
                                            <p:cond delay="0"/>
                                          </p:stCondLst>
                                        </p:cTn>
                                        <p:tgtEl>
                                          <p:spTgt spid="466951"/>
                                        </p:tgtEl>
                                        <p:attrNameLst>
                                          <p:attrName>style.visibility</p:attrName>
                                        </p:attrNameLst>
                                      </p:cBhvr>
                                      <p:to>
                                        <p:strVal val="visible"/>
                                      </p:to>
                                    </p:set>
                                    <p:animEffect transition="in" filter="wipe(right)">
                                      <p:cBhvr>
                                        <p:cTn id="16" dur="500"/>
                                        <p:tgtEl>
                                          <p:spTgt spid="466951"/>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466955"/>
                                        </p:tgtEl>
                                        <p:attrNameLst>
                                          <p:attrName>style.visibility</p:attrName>
                                        </p:attrNameLst>
                                      </p:cBhvr>
                                      <p:to>
                                        <p:strVal val="visible"/>
                                      </p:to>
                                    </p:set>
                                    <p:animEffect transition="in" filter="wipe(up)">
                                      <p:cBhvr>
                                        <p:cTn id="20" dur="500"/>
                                        <p:tgtEl>
                                          <p:spTgt spid="46695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466952"/>
                                        </p:tgtEl>
                                        <p:attrNameLst>
                                          <p:attrName>style.visibility</p:attrName>
                                        </p:attrNameLst>
                                      </p:cBhvr>
                                      <p:to>
                                        <p:strVal val="visible"/>
                                      </p:to>
                                    </p:set>
                                    <p:animEffect transition="in" filter="wipe(right)">
                                      <p:cBhvr>
                                        <p:cTn id="25" dur="500"/>
                                        <p:tgtEl>
                                          <p:spTgt spid="466952"/>
                                        </p:tgtEl>
                                      </p:cBhvr>
                                    </p:animEffect>
                                  </p:childTnLst>
                                </p:cTn>
                              </p:par>
                            </p:childTnLst>
                          </p:cTn>
                        </p:par>
                        <p:par>
                          <p:cTn id="26" fill="hold">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466956"/>
                                        </p:tgtEl>
                                        <p:attrNameLst>
                                          <p:attrName>style.visibility</p:attrName>
                                        </p:attrNameLst>
                                      </p:cBhvr>
                                      <p:to>
                                        <p:strVal val="visible"/>
                                      </p:to>
                                    </p:set>
                                    <p:animEffect transition="in" filter="wipe(up)">
                                      <p:cBhvr>
                                        <p:cTn id="29" dur="500"/>
                                        <p:tgtEl>
                                          <p:spTgt spid="46695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466953"/>
                                        </p:tgtEl>
                                        <p:attrNameLst>
                                          <p:attrName>style.visibility</p:attrName>
                                        </p:attrNameLst>
                                      </p:cBhvr>
                                      <p:to>
                                        <p:strVal val="visible"/>
                                      </p:to>
                                    </p:set>
                                    <p:animEffect transition="in" filter="wipe(left)">
                                      <p:cBhvr>
                                        <p:cTn id="34" dur="500"/>
                                        <p:tgtEl>
                                          <p:spTgt spid="466953"/>
                                        </p:tgtEl>
                                      </p:cBhvr>
                                    </p:animEffect>
                                  </p:childTnLst>
                                </p:cTn>
                              </p:par>
                            </p:childTnLst>
                          </p:cTn>
                        </p:par>
                        <p:par>
                          <p:cTn id="35" fill="hold">
                            <p:stCondLst>
                              <p:cond delay="500"/>
                            </p:stCondLst>
                            <p:childTnLst>
                              <p:par>
                                <p:cTn id="36" presetID="22" presetClass="entr" presetSubtype="4" fill="hold" grpId="0" nodeType="afterEffect">
                                  <p:stCondLst>
                                    <p:cond delay="0"/>
                                  </p:stCondLst>
                                  <p:childTnLst>
                                    <p:set>
                                      <p:cBhvr>
                                        <p:cTn id="37" dur="1" fill="hold">
                                          <p:stCondLst>
                                            <p:cond delay="0"/>
                                          </p:stCondLst>
                                        </p:cTn>
                                        <p:tgtEl>
                                          <p:spTgt spid="466957"/>
                                        </p:tgtEl>
                                        <p:attrNameLst>
                                          <p:attrName>style.visibility</p:attrName>
                                        </p:attrNameLst>
                                      </p:cBhvr>
                                      <p:to>
                                        <p:strVal val="visible"/>
                                      </p:to>
                                    </p:set>
                                    <p:animEffect transition="in" filter="wipe(down)">
                                      <p:cBhvr>
                                        <p:cTn id="38" dur="500"/>
                                        <p:tgtEl>
                                          <p:spTgt spid="4669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6950" grpId="0" animBg="1"/>
      <p:bldP spid="466951" grpId="0" animBg="1"/>
      <p:bldP spid="466952" grpId="0" animBg="1"/>
      <p:bldP spid="466953" grpId="0" animBg="1"/>
      <p:bldP spid="466954" grpId="0" animBg="1"/>
      <p:bldP spid="466955" grpId="0" animBg="1"/>
      <p:bldP spid="466956" grpId="0" animBg="1"/>
      <p:bldP spid="466957"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7982" name="Rectangle 14"/>
          <p:cNvSpPr>
            <a:spLocks noChangeArrowheads="1"/>
          </p:cNvSpPr>
          <p:nvPr/>
        </p:nvSpPr>
        <p:spPr bwMode="auto">
          <a:xfrm>
            <a:off x="6408738" y="4572000"/>
            <a:ext cx="2376487" cy="2376488"/>
          </a:xfrm>
          <a:prstGeom prst="rect">
            <a:avLst/>
          </a:prstGeom>
          <a:solidFill>
            <a:srgbClr val="CCFFCC"/>
          </a:solidFill>
          <a:ln w="38100" algn="ctr">
            <a:solidFill>
              <a:srgbClr val="0080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CPU</a:t>
            </a:r>
          </a:p>
          <a:p>
            <a:endParaRPr lang="en-US" altLang="ja-JP" dirty="0">
              <a:latin typeface="A-OTF 新ゴ Pro H" pitchFamily="34" charset="-128"/>
            </a:endParaRPr>
          </a:p>
          <a:p>
            <a:endParaRPr lang="en-US" altLang="ja-JP" dirty="0">
              <a:latin typeface="A-OTF 新ゴ Pro H" pitchFamily="34" charset="-128"/>
            </a:endParaRPr>
          </a:p>
          <a:p>
            <a:endParaRPr lang="en-US" altLang="ja-JP" dirty="0">
              <a:latin typeface="A-OTF 新ゴ Pro H" pitchFamily="34" charset="-128"/>
            </a:endParaRPr>
          </a:p>
          <a:p>
            <a:endParaRPr lang="en-US" altLang="ja-JP" dirty="0">
              <a:latin typeface="A-OTF 新ゴ Pro H" pitchFamily="34" charset="-128"/>
            </a:endParaRPr>
          </a:p>
        </p:txBody>
      </p:sp>
      <p:sp>
        <p:nvSpPr>
          <p:cNvPr id="467970" name="Rectangle 2"/>
          <p:cNvSpPr>
            <a:spLocks noGrp="1" noChangeArrowheads="1"/>
          </p:cNvSpPr>
          <p:nvPr>
            <p:ph type="title"/>
          </p:nvPr>
        </p:nvSpPr>
        <p:spPr/>
        <p:txBody>
          <a:bodyPr/>
          <a:lstStyle/>
          <a:p>
            <a:r>
              <a:rPr lang="ja-JP" altLang="en-US" dirty="0">
                <a:latin typeface="ＭＳ Ｐゴシック" panose="020B0600070205080204" pitchFamily="50" charset="-128"/>
                <a:ea typeface="ＭＳ Ｐゴシック" panose="020B0600070205080204" pitchFamily="50" charset="-128"/>
              </a:rPr>
              <a:t>プロセスの状態遷移</a:t>
            </a:r>
          </a:p>
        </p:txBody>
      </p:sp>
      <p:sp>
        <p:nvSpPr>
          <p:cNvPr id="467972" name="Oval 4"/>
          <p:cNvSpPr>
            <a:spLocks noChangeArrowheads="1"/>
          </p:cNvSpPr>
          <p:nvPr/>
        </p:nvSpPr>
        <p:spPr bwMode="auto">
          <a:xfrm>
            <a:off x="1368425" y="4500563"/>
            <a:ext cx="2519363" cy="2519362"/>
          </a:xfrm>
          <a:prstGeom prst="ellipse">
            <a:avLst/>
          </a:prstGeom>
          <a:solidFill>
            <a:srgbClr val="FFCC99"/>
          </a:solidFill>
          <a:ln w="38100" algn="ctr">
            <a:no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待ち</a:t>
            </a:r>
          </a:p>
          <a:p>
            <a:endParaRPr lang="ja-JP" altLang="en-US" dirty="0">
              <a:latin typeface="A-OTF 新ゴ Pro H" pitchFamily="34" charset="-128"/>
            </a:endParaRPr>
          </a:p>
          <a:p>
            <a:endParaRPr lang="ja-JP" altLang="en-US" dirty="0">
              <a:latin typeface="A-OTF 新ゴ Pro H" pitchFamily="34" charset="-128"/>
            </a:endParaRPr>
          </a:p>
          <a:p>
            <a:endParaRPr lang="ja-JP" altLang="en-US" dirty="0">
              <a:latin typeface="A-OTF 新ゴ Pro H" pitchFamily="34" charset="-128"/>
            </a:endParaRPr>
          </a:p>
          <a:p>
            <a:endParaRPr lang="ja-JP" altLang="en-US" dirty="0">
              <a:latin typeface="A-OTF 新ゴ Pro H" pitchFamily="34" charset="-128"/>
            </a:endParaRPr>
          </a:p>
          <a:p>
            <a:endParaRPr lang="ja-JP" altLang="en-US" dirty="0">
              <a:latin typeface="A-OTF 新ゴ Pro H" pitchFamily="34" charset="-128"/>
            </a:endParaRPr>
          </a:p>
        </p:txBody>
      </p:sp>
      <p:sp>
        <p:nvSpPr>
          <p:cNvPr id="467974" name="AutoShape 6"/>
          <p:cNvSpPr>
            <a:spLocks noChangeArrowheads="1"/>
          </p:cNvSpPr>
          <p:nvPr/>
        </p:nvSpPr>
        <p:spPr bwMode="auto">
          <a:xfrm rot="2700000">
            <a:off x="5832476" y="3419475"/>
            <a:ext cx="1655762" cy="649287"/>
          </a:xfrm>
          <a:prstGeom prst="rightArrow">
            <a:avLst>
              <a:gd name="adj1" fmla="val 50000"/>
              <a:gd name="adj2" fmla="val 63753"/>
            </a:avLst>
          </a:prstGeom>
          <a:solidFill>
            <a:srgbClr val="008000"/>
          </a:solidFill>
          <a:ln w="38100" algn="ctr">
            <a:noFill/>
            <a:miter lim="800000"/>
            <a:headEnd/>
            <a:tailEnd/>
          </a:ln>
          <a:effectLst/>
        </p:spPr>
        <p:txBody>
          <a:bodyPr wrap="none" lIns="90000" tIns="46800" rIns="90000" bIns="46800" anchor="ctr"/>
          <a:lstStyle/>
          <a:p>
            <a:endParaRPr lang="ja-JP" altLang="en-US"/>
          </a:p>
        </p:txBody>
      </p:sp>
      <p:sp>
        <p:nvSpPr>
          <p:cNvPr id="467975" name="AutoShape 7"/>
          <p:cNvSpPr>
            <a:spLocks noChangeArrowheads="1"/>
          </p:cNvSpPr>
          <p:nvPr/>
        </p:nvSpPr>
        <p:spPr bwMode="auto">
          <a:xfrm rot="-8100000">
            <a:off x="5256212" y="3779838"/>
            <a:ext cx="1655763" cy="649288"/>
          </a:xfrm>
          <a:prstGeom prst="rightArrow">
            <a:avLst>
              <a:gd name="adj1" fmla="val 50000"/>
              <a:gd name="adj2" fmla="val 63753"/>
            </a:avLst>
          </a:prstGeom>
          <a:solidFill>
            <a:srgbClr val="FFCC00"/>
          </a:solidFill>
          <a:ln w="38100" algn="ctr">
            <a:noFill/>
            <a:miter lim="800000"/>
            <a:headEnd/>
            <a:tailEnd/>
          </a:ln>
          <a:effectLst/>
        </p:spPr>
        <p:txBody>
          <a:bodyPr wrap="none" lIns="90000" tIns="46800" rIns="90000" bIns="46800" anchor="ctr"/>
          <a:lstStyle/>
          <a:p>
            <a:endParaRPr lang="ja-JP" altLang="en-US"/>
          </a:p>
        </p:txBody>
      </p:sp>
      <p:sp>
        <p:nvSpPr>
          <p:cNvPr id="467976" name="AutoShape 8"/>
          <p:cNvSpPr>
            <a:spLocks noChangeArrowheads="1"/>
          </p:cNvSpPr>
          <p:nvPr/>
        </p:nvSpPr>
        <p:spPr bwMode="auto">
          <a:xfrm rot="10800000">
            <a:off x="4176713" y="5435600"/>
            <a:ext cx="1655762" cy="649288"/>
          </a:xfrm>
          <a:prstGeom prst="rightArrow">
            <a:avLst>
              <a:gd name="adj1" fmla="val 50000"/>
              <a:gd name="adj2" fmla="val 63753"/>
            </a:avLst>
          </a:prstGeom>
          <a:solidFill>
            <a:srgbClr val="FF0000"/>
          </a:solidFill>
          <a:ln w="38100" algn="ctr">
            <a:noFill/>
            <a:miter lim="800000"/>
            <a:headEnd/>
            <a:tailEnd/>
          </a:ln>
          <a:effectLst/>
        </p:spPr>
        <p:txBody>
          <a:bodyPr wrap="none" lIns="90000" tIns="46800" rIns="90000" bIns="46800" anchor="ctr"/>
          <a:lstStyle/>
          <a:p>
            <a:endParaRPr lang="ja-JP" altLang="en-US"/>
          </a:p>
        </p:txBody>
      </p:sp>
      <p:sp>
        <p:nvSpPr>
          <p:cNvPr id="467977" name="AutoShape 9"/>
          <p:cNvSpPr>
            <a:spLocks noChangeArrowheads="1"/>
          </p:cNvSpPr>
          <p:nvPr/>
        </p:nvSpPr>
        <p:spPr bwMode="auto">
          <a:xfrm rot="-2700000">
            <a:off x="3024188" y="3562350"/>
            <a:ext cx="1655762" cy="649288"/>
          </a:xfrm>
          <a:prstGeom prst="rightArrow">
            <a:avLst>
              <a:gd name="adj1" fmla="val 50000"/>
              <a:gd name="adj2" fmla="val 63753"/>
            </a:avLst>
          </a:prstGeom>
          <a:solidFill>
            <a:srgbClr val="FFCC00"/>
          </a:solidFill>
          <a:ln w="38100" algn="ctr">
            <a:noFill/>
            <a:miter lim="800000"/>
            <a:headEnd/>
            <a:tailEnd/>
          </a:ln>
          <a:effectLst/>
        </p:spPr>
        <p:txBody>
          <a:bodyPr wrap="none" lIns="90000" tIns="46800" rIns="90000" bIns="46800" anchor="ctr"/>
          <a:lstStyle/>
          <a:p>
            <a:endParaRPr lang="ja-JP" altLang="en-US"/>
          </a:p>
        </p:txBody>
      </p:sp>
      <p:sp>
        <p:nvSpPr>
          <p:cNvPr id="467978" name="AutoShape 10"/>
          <p:cNvSpPr>
            <a:spLocks noChangeArrowheads="1"/>
          </p:cNvSpPr>
          <p:nvPr/>
        </p:nvSpPr>
        <p:spPr bwMode="auto">
          <a:xfrm>
            <a:off x="6696075" y="1403350"/>
            <a:ext cx="2736850" cy="1584325"/>
          </a:xfrm>
          <a:prstGeom prst="wedgeRoundRectCallout">
            <a:avLst>
              <a:gd name="adj1" fmla="val -43736"/>
              <a:gd name="adj2" fmla="val 76352"/>
              <a:gd name="adj3" fmla="val 16667"/>
            </a:avLst>
          </a:prstGeom>
          <a:solidFill>
            <a:srgbClr val="CCFFCC"/>
          </a:solidFill>
          <a:ln w="38100" algn="ctr">
            <a:solidFill>
              <a:srgbClr val="008000"/>
            </a:solidFill>
            <a:miter lim="800000"/>
            <a:headEnd/>
            <a:tailEnd/>
          </a:ln>
          <a:effectLst/>
        </p:spPr>
        <p:txBody>
          <a:bodyPr wrap="none" lIns="90000" tIns="46800" rIns="90000" bIns="46800" anchor="ctr" anchorCtr="1"/>
          <a:lstStyle/>
          <a:p>
            <a:r>
              <a:rPr lang="en-US" altLang="ja-JP" sz="2000" dirty="0">
                <a:latin typeface="ＭＳ Ｐゴシック" panose="020B0600070205080204" pitchFamily="50" charset="-128"/>
                <a:ea typeface="ＭＳ Ｐゴシック" panose="020B0600070205080204" pitchFamily="50" charset="-128"/>
              </a:rPr>
              <a:t>CPU</a:t>
            </a:r>
            <a:r>
              <a:rPr lang="ja-JP" altLang="en-US" sz="2000" dirty="0">
                <a:latin typeface="ＭＳ Ｐゴシック" panose="020B0600070205080204" pitchFamily="50" charset="-128"/>
                <a:ea typeface="ＭＳ Ｐゴシック" panose="020B0600070205080204" pitchFamily="50" charset="-128"/>
              </a:rPr>
              <a:t>リソースが</a:t>
            </a:r>
          </a:p>
          <a:p>
            <a:r>
              <a:rPr lang="ja-JP" altLang="en-US" sz="2000" dirty="0">
                <a:latin typeface="ＭＳ Ｐゴシック" panose="020B0600070205080204" pitchFamily="50" charset="-128"/>
                <a:ea typeface="ＭＳ Ｐゴシック" panose="020B0600070205080204" pitchFamily="50" charset="-128"/>
              </a:rPr>
              <a:t>割り当てられた</a:t>
            </a:r>
          </a:p>
          <a:p>
            <a:r>
              <a:rPr lang="ja-JP" altLang="en-US" sz="2000" dirty="0">
                <a:latin typeface="ＭＳ Ｐゴシック" panose="020B0600070205080204" pitchFamily="50" charset="-128"/>
                <a:ea typeface="ＭＳ Ｐゴシック" panose="020B0600070205080204" pitchFamily="50" charset="-128"/>
              </a:rPr>
              <a:t>（順番がまわってきた）</a:t>
            </a:r>
          </a:p>
        </p:txBody>
      </p:sp>
      <p:sp>
        <p:nvSpPr>
          <p:cNvPr id="467979" name="AutoShape 11"/>
          <p:cNvSpPr>
            <a:spLocks noChangeArrowheads="1"/>
          </p:cNvSpPr>
          <p:nvPr/>
        </p:nvSpPr>
        <p:spPr bwMode="auto">
          <a:xfrm>
            <a:off x="4608513" y="4572000"/>
            <a:ext cx="1296987" cy="719138"/>
          </a:xfrm>
          <a:prstGeom prst="wedgeRoundRectCallout">
            <a:avLst>
              <a:gd name="adj1" fmla="val 46083"/>
              <a:gd name="adj2" fmla="val -89514"/>
              <a:gd name="adj3" fmla="val 16667"/>
            </a:avLst>
          </a:prstGeom>
          <a:solidFill>
            <a:srgbClr val="FFFF99"/>
          </a:solidFill>
          <a:ln w="38100" algn="ctr">
            <a:solidFill>
              <a:srgbClr val="FF9900"/>
            </a:solidFill>
            <a:miter lim="800000"/>
            <a:headEnd/>
            <a:tailEnd/>
          </a:ln>
          <a:effectLst/>
        </p:spPr>
        <p:txBody>
          <a:bodyPr wrap="none" lIns="90000" tIns="46800" rIns="90000" bIns="46800" anchor="ctr" anchorCtr="1"/>
          <a:lstStyle/>
          <a:p>
            <a:r>
              <a:rPr lang="ja-JP" altLang="en-US" sz="2000" dirty="0">
                <a:latin typeface="ＭＳ Ｐゴシック" panose="020B0600070205080204" pitchFamily="50" charset="-128"/>
                <a:ea typeface="ＭＳ Ｐゴシック" panose="020B0600070205080204" pitchFamily="50" charset="-128"/>
              </a:rPr>
              <a:t>割込み</a:t>
            </a:r>
          </a:p>
        </p:txBody>
      </p:sp>
      <p:sp>
        <p:nvSpPr>
          <p:cNvPr id="467980" name="AutoShape 12"/>
          <p:cNvSpPr>
            <a:spLocks noChangeArrowheads="1"/>
          </p:cNvSpPr>
          <p:nvPr/>
        </p:nvSpPr>
        <p:spPr bwMode="auto">
          <a:xfrm>
            <a:off x="3311525" y="6372225"/>
            <a:ext cx="3170238" cy="1008063"/>
          </a:xfrm>
          <a:prstGeom prst="wedgeRoundRectCallout">
            <a:avLst>
              <a:gd name="adj1" fmla="val 3231"/>
              <a:gd name="adj2" fmla="val -90157"/>
              <a:gd name="adj3" fmla="val 16667"/>
            </a:avLst>
          </a:prstGeom>
          <a:solidFill>
            <a:srgbClr val="FFCC99"/>
          </a:solidFill>
          <a:ln w="38100" algn="ctr">
            <a:solidFill>
              <a:srgbClr val="FF0000"/>
            </a:solidFill>
            <a:miter lim="800000"/>
            <a:headEnd/>
            <a:tailEnd/>
          </a:ln>
          <a:effectLst/>
        </p:spPr>
        <p:txBody>
          <a:bodyPr wrap="none" lIns="90000" tIns="46800" rIns="90000" bIns="46800" anchor="ctr" anchorCtr="1"/>
          <a:lstStyle/>
          <a:p>
            <a:r>
              <a:rPr lang="ja-JP" altLang="en-US" sz="2000" dirty="0">
                <a:latin typeface="ＭＳ Ｐゴシック" panose="020B0600070205080204" pitchFamily="50" charset="-128"/>
                <a:ea typeface="ＭＳ Ｐゴシック" panose="020B0600070205080204" pitchFamily="50" charset="-128"/>
              </a:rPr>
              <a:t>スーパバイザコール</a:t>
            </a:r>
          </a:p>
          <a:p>
            <a:r>
              <a:rPr lang="en-US" altLang="ja-JP" sz="2000" dirty="0">
                <a:latin typeface="ＭＳ Ｐゴシック" panose="020B0600070205080204" pitchFamily="50" charset="-128"/>
                <a:ea typeface="ＭＳ Ｐゴシック" panose="020B0600070205080204" pitchFamily="50" charset="-128"/>
              </a:rPr>
              <a:t>or</a:t>
            </a:r>
          </a:p>
          <a:p>
            <a:r>
              <a:rPr lang="en-US" altLang="ja-JP" sz="2000" dirty="0">
                <a:latin typeface="ＭＳ Ｐゴシック" panose="020B0600070205080204" pitchFamily="50" charset="-128"/>
                <a:ea typeface="ＭＳ Ｐゴシック" panose="020B0600070205080204" pitchFamily="50" charset="-128"/>
              </a:rPr>
              <a:t>CPU</a:t>
            </a:r>
            <a:r>
              <a:rPr lang="ja-JP" altLang="en-US" sz="2000" dirty="0">
                <a:latin typeface="ＭＳ Ｐゴシック" panose="020B0600070205080204" pitchFamily="50" charset="-128"/>
                <a:ea typeface="ＭＳ Ｐゴシック" panose="020B0600070205080204" pitchFamily="50" charset="-128"/>
              </a:rPr>
              <a:t>以外のリソース喪失</a:t>
            </a:r>
          </a:p>
        </p:txBody>
      </p:sp>
      <p:sp>
        <p:nvSpPr>
          <p:cNvPr id="467981" name="AutoShape 13"/>
          <p:cNvSpPr>
            <a:spLocks noChangeArrowheads="1"/>
          </p:cNvSpPr>
          <p:nvPr/>
        </p:nvSpPr>
        <p:spPr bwMode="auto">
          <a:xfrm>
            <a:off x="215900" y="1835150"/>
            <a:ext cx="3311525" cy="1584325"/>
          </a:xfrm>
          <a:prstGeom prst="wedgeRoundRectCallout">
            <a:avLst>
              <a:gd name="adj1" fmla="val 50190"/>
              <a:gd name="adj2" fmla="val 72343"/>
              <a:gd name="adj3" fmla="val 16667"/>
            </a:avLst>
          </a:prstGeom>
          <a:solidFill>
            <a:srgbClr val="FFFF99"/>
          </a:solidFill>
          <a:ln w="38100" algn="ctr">
            <a:solidFill>
              <a:srgbClr val="FFCC00"/>
            </a:solidFill>
            <a:miter lim="800000"/>
            <a:headEnd/>
            <a:tailEnd/>
          </a:ln>
          <a:effectLst/>
        </p:spPr>
        <p:txBody>
          <a:bodyPr wrap="none" lIns="90000" tIns="46800" rIns="90000" bIns="46800" anchor="ctr" anchorCtr="1"/>
          <a:lstStyle/>
          <a:p>
            <a:r>
              <a:rPr lang="en-US" altLang="ja-JP" sz="2000" dirty="0">
                <a:latin typeface="ＭＳ Ｐゴシック" panose="020B0600070205080204" pitchFamily="50" charset="-128"/>
                <a:ea typeface="ＭＳ Ｐゴシック" panose="020B0600070205080204" pitchFamily="50" charset="-128"/>
              </a:rPr>
              <a:t>CPU</a:t>
            </a:r>
            <a:r>
              <a:rPr lang="ja-JP" altLang="en-US" sz="2000" dirty="0">
                <a:latin typeface="ＭＳ Ｐゴシック" panose="020B0600070205080204" pitchFamily="50" charset="-128"/>
                <a:ea typeface="ＭＳ Ｐゴシック" panose="020B0600070205080204" pitchFamily="50" charset="-128"/>
              </a:rPr>
              <a:t>以外のリソースを獲得</a:t>
            </a:r>
          </a:p>
          <a:p>
            <a:r>
              <a:rPr lang="en-US" altLang="ja-JP" sz="2000" dirty="0">
                <a:latin typeface="ＭＳ Ｐゴシック" panose="020B0600070205080204" pitchFamily="50" charset="-128"/>
                <a:ea typeface="ＭＳ Ｐゴシック" panose="020B0600070205080204" pitchFamily="50" charset="-128"/>
              </a:rPr>
              <a:t>or</a:t>
            </a:r>
          </a:p>
          <a:p>
            <a:r>
              <a:rPr lang="ja-JP" altLang="en-US" sz="2000" dirty="0">
                <a:latin typeface="ＭＳ Ｐゴシック" panose="020B0600070205080204" pitchFamily="50" charset="-128"/>
                <a:ea typeface="ＭＳ Ｐゴシック" panose="020B0600070205080204" pitchFamily="50" charset="-128"/>
              </a:rPr>
              <a:t>スーパバイザコール終了</a:t>
            </a:r>
          </a:p>
        </p:txBody>
      </p:sp>
      <p:grpSp>
        <p:nvGrpSpPr>
          <p:cNvPr id="467987" name="Group 19"/>
          <p:cNvGrpSpPr>
            <a:grpSpLocks/>
          </p:cNvGrpSpPr>
          <p:nvPr/>
        </p:nvGrpSpPr>
        <p:grpSpPr bwMode="auto">
          <a:xfrm>
            <a:off x="3600450" y="1331913"/>
            <a:ext cx="2952750" cy="1657350"/>
            <a:chOff x="544" y="-386"/>
            <a:chExt cx="1860" cy="1044"/>
          </a:xfrm>
        </p:grpSpPr>
        <p:sp>
          <p:nvSpPr>
            <p:cNvPr id="467984" name="Rectangle 16"/>
            <p:cNvSpPr>
              <a:spLocks noChangeArrowheads="1"/>
            </p:cNvSpPr>
            <p:nvPr/>
          </p:nvSpPr>
          <p:spPr bwMode="auto">
            <a:xfrm>
              <a:off x="544" y="-386"/>
              <a:ext cx="1860" cy="1044"/>
            </a:xfrm>
            <a:prstGeom prst="rect">
              <a:avLst/>
            </a:prstGeom>
            <a:solidFill>
              <a:srgbClr val="FFFF99"/>
            </a:solidFill>
            <a:ln w="38100" algn="ctr">
              <a:noFill/>
              <a:miter lim="800000"/>
              <a:headEnd/>
              <a:tailEnd/>
            </a:ln>
            <a:effectLst/>
          </p:spPr>
          <p:txBody>
            <a:bodyPr wrap="none" lIns="90000" tIns="46800" rIns="90000" bIns="46800" anchor="ctr"/>
            <a:lstStyle/>
            <a:p>
              <a:r>
                <a:rPr lang="ja-JP" altLang="en-US"/>
                <a:t>待ち行列</a:t>
              </a:r>
            </a:p>
            <a:p>
              <a:endParaRPr lang="ja-JP" altLang="en-US"/>
            </a:p>
            <a:p>
              <a:endParaRPr lang="ja-JP" altLang="en-US"/>
            </a:p>
            <a:p>
              <a:endParaRPr lang="ja-JP" altLang="en-US"/>
            </a:p>
          </p:txBody>
        </p:sp>
        <p:sp>
          <p:nvSpPr>
            <p:cNvPr id="467985" name="Line 17"/>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467986" name="Line 18"/>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467988" name="Oval 20"/>
          <p:cNvSpPr>
            <a:spLocks noChangeArrowheads="1"/>
          </p:cNvSpPr>
          <p:nvPr/>
        </p:nvSpPr>
        <p:spPr bwMode="auto">
          <a:xfrm>
            <a:off x="1079500" y="900113"/>
            <a:ext cx="865188" cy="865187"/>
          </a:xfrm>
          <a:prstGeom prst="ellipse">
            <a:avLst/>
          </a:prstGeom>
          <a:solidFill>
            <a:srgbClr val="99CCFF"/>
          </a:solidFill>
          <a:ln w="38100" algn="ctr">
            <a:solidFill>
              <a:srgbClr val="0000FF"/>
            </a:solidFill>
            <a:round/>
            <a:headEnd/>
            <a:tailEnd/>
          </a:ln>
          <a:effectLst/>
        </p:spPr>
        <p:txBody>
          <a:bodyPr wrap="none" lIns="90000" tIns="46800" rIns="90000" bIns="46800" anchor="ctr"/>
          <a:lstStyle/>
          <a:p>
            <a:r>
              <a:rPr lang="ja-JP" altLang="en-US" sz="1800" dirty="0">
                <a:latin typeface="ＭＳ Ｐゴシック" panose="020B0600070205080204" pitchFamily="50" charset="-128"/>
                <a:ea typeface="ＭＳ Ｐゴシック" panose="020B0600070205080204" pitchFamily="50" charset="-128"/>
              </a:rPr>
              <a:t>プロセス</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7988"/>
                                        </p:tgtEl>
                                        <p:attrNameLst>
                                          <p:attrName>style.visibility</p:attrName>
                                        </p:attrNameLst>
                                      </p:cBhvr>
                                      <p:to>
                                        <p:strVal val="visible"/>
                                      </p:to>
                                    </p:set>
                                    <p:animEffect transition="in" filter="fade">
                                      <p:cBhvr>
                                        <p:cTn id="7" dur="500"/>
                                        <p:tgtEl>
                                          <p:spTgt spid="467988"/>
                                        </p:tgtEl>
                                      </p:cBhvr>
                                    </p:animEffec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grpId="1" nodeType="clickEffect">
                                  <p:stCondLst>
                                    <p:cond delay="0"/>
                                  </p:stCondLst>
                                  <p:childTnLst>
                                    <p:animMotion origin="layout" path="M 0 0 C 0.05416 0.04431 0.10847 0.08882 0.16578 0.11066 C 0.22308 0.1325 0.28338 0.13187 0.34367 0.13145 " pathEditMode="relative" ptsTypes="aaA">
                                      <p:cBhvr>
                                        <p:cTn id="11" dur="1000" fill="hold"/>
                                        <p:tgtEl>
                                          <p:spTgt spid="467988"/>
                                        </p:tgtEl>
                                        <p:attrNameLst>
                                          <p:attrName>ppt_x</p:attrName>
                                          <p:attrName>ppt_y</p:attrName>
                                        </p:attrNameLst>
                                      </p:cBhvr>
                                    </p:animMotion>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67978"/>
                                        </p:tgtEl>
                                        <p:attrNameLst>
                                          <p:attrName>style.visibility</p:attrName>
                                        </p:attrNameLst>
                                      </p:cBhvr>
                                      <p:to>
                                        <p:strVal val="visible"/>
                                      </p:to>
                                    </p:set>
                                    <p:animEffect transition="in" filter="fade">
                                      <p:cBhvr>
                                        <p:cTn id="16" dur="500"/>
                                        <p:tgtEl>
                                          <p:spTgt spid="467978"/>
                                        </p:tgtEl>
                                      </p:cBhvr>
                                    </p:animEffect>
                                  </p:childTnLst>
                                </p:cTn>
                              </p:par>
                            </p:childTnLst>
                          </p:cTn>
                        </p:par>
                      </p:childTnLst>
                    </p:cTn>
                  </p:par>
                  <p:par>
                    <p:cTn id="17" fill="hold">
                      <p:stCondLst>
                        <p:cond delay="indefinite"/>
                      </p:stCondLst>
                      <p:childTnLst>
                        <p:par>
                          <p:cTn id="18" fill="hold">
                            <p:stCondLst>
                              <p:cond delay="0"/>
                            </p:stCondLst>
                            <p:childTnLst>
                              <p:par>
                                <p:cTn id="19" presetID="0" presetClass="path" presetSubtype="0" accel="50000" decel="50000" fill="hold" grpId="2" nodeType="clickEffect">
                                  <p:stCondLst>
                                    <p:cond delay="0"/>
                                  </p:stCondLst>
                                  <p:childTnLst>
                                    <p:animMotion origin="layout" path="M 0.34367 0.13145 C 0.40759 0.09281 0.47166 0.05439 0.51558 0.13145 C 0.55951 0.20852 0.58328 0.40151 0.60705 0.59449 " pathEditMode="relative" rAng="0" ptsTypes="aaA">
                                      <p:cBhvr>
                                        <p:cTn id="20" dur="1000" fill="hold"/>
                                        <p:tgtEl>
                                          <p:spTgt spid="467988"/>
                                        </p:tgtEl>
                                        <p:attrNameLst>
                                          <p:attrName>ppt_x</p:attrName>
                                          <p:attrName>ppt_y</p:attrName>
                                        </p:attrNameLst>
                                      </p:cBhvr>
                                      <p:rCtr x="132" y="193"/>
                                    </p:animMotion>
                                  </p:childTnLst>
                                </p:cTn>
                              </p:par>
                              <p:par>
                                <p:cTn id="21" presetID="10" presetClass="exit" presetSubtype="0" fill="hold" grpId="1" nodeType="withEffect">
                                  <p:stCondLst>
                                    <p:cond delay="0"/>
                                  </p:stCondLst>
                                  <p:childTnLst>
                                    <p:animEffect transition="out" filter="fade">
                                      <p:cBhvr>
                                        <p:cTn id="22" dur="1000"/>
                                        <p:tgtEl>
                                          <p:spTgt spid="467978"/>
                                        </p:tgtEl>
                                      </p:cBhvr>
                                    </p:animEffect>
                                    <p:set>
                                      <p:cBhvr>
                                        <p:cTn id="23" dur="1" fill="hold">
                                          <p:stCondLst>
                                            <p:cond delay="999"/>
                                          </p:stCondLst>
                                        </p:cTn>
                                        <p:tgtEl>
                                          <p:spTgt spid="467978"/>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67979"/>
                                        </p:tgtEl>
                                        <p:attrNameLst>
                                          <p:attrName>style.visibility</p:attrName>
                                        </p:attrNameLst>
                                      </p:cBhvr>
                                      <p:to>
                                        <p:strVal val="visible"/>
                                      </p:to>
                                    </p:set>
                                    <p:animEffect transition="in" filter="fade">
                                      <p:cBhvr>
                                        <p:cTn id="28" dur="500"/>
                                        <p:tgtEl>
                                          <p:spTgt spid="467979"/>
                                        </p:tgtEl>
                                      </p:cBhvr>
                                    </p:animEffect>
                                  </p:childTnLst>
                                </p:cTn>
                              </p:par>
                            </p:childTnLst>
                          </p:cTn>
                        </p:par>
                      </p:childTnLst>
                    </p:cTn>
                  </p:par>
                  <p:par>
                    <p:cTn id="29" fill="hold">
                      <p:stCondLst>
                        <p:cond delay="indefinite"/>
                      </p:stCondLst>
                      <p:childTnLst>
                        <p:par>
                          <p:cTn id="30" fill="hold">
                            <p:stCondLst>
                              <p:cond delay="0"/>
                            </p:stCondLst>
                            <p:childTnLst>
                              <p:par>
                                <p:cTn id="31" presetID="0" presetClass="path" presetSubtype="0" accel="50000" decel="50000" fill="hold" grpId="3" nodeType="clickEffect">
                                  <p:stCondLst>
                                    <p:cond delay="0"/>
                                  </p:stCondLst>
                                  <p:childTnLst>
                                    <p:animMotion origin="layout" path="M 0.60705 0.59449 C 0.37689 0.50483 0.14673 0.41516 0.05526 0.34103 C -0.03621 0.2669 0.00976 0.18437 0.05778 0.14972 C 0.1058 0.11507 0.22466 0.12368 0.34367 0.1325 " pathEditMode="relative" rAng="0" ptsTypes="aaaA">
                                      <p:cBhvr>
                                        <p:cTn id="32" dur="1000" fill="hold"/>
                                        <p:tgtEl>
                                          <p:spTgt spid="467988"/>
                                        </p:tgtEl>
                                        <p:attrNameLst>
                                          <p:attrName>ppt_x</p:attrName>
                                          <p:attrName>ppt_y</p:attrName>
                                        </p:attrNameLst>
                                      </p:cBhvr>
                                      <p:rCtr x="-322" y="-240"/>
                                    </p:animMotion>
                                  </p:childTnLst>
                                </p:cTn>
                              </p:par>
                              <p:par>
                                <p:cTn id="33" presetID="10" presetClass="exit" presetSubtype="0" fill="hold" grpId="1" nodeType="withEffect">
                                  <p:stCondLst>
                                    <p:cond delay="0"/>
                                  </p:stCondLst>
                                  <p:childTnLst>
                                    <p:animEffect transition="out" filter="fade">
                                      <p:cBhvr>
                                        <p:cTn id="34" dur="1000"/>
                                        <p:tgtEl>
                                          <p:spTgt spid="467979"/>
                                        </p:tgtEl>
                                      </p:cBhvr>
                                    </p:animEffect>
                                    <p:set>
                                      <p:cBhvr>
                                        <p:cTn id="35" dur="1" fill="hold">
                                          <p:stCondLst>
                                            <p:cond delay="999"/>
                                          </p:stCondLst>
                                        </p:cTn>
                                        <p:tgtEl>
                                          <p:spTgt spid="467979"/>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2" nodeType="clickEffect">
                                  <p:stCondLst>
                                    <p:cond delay="0"/>
                                  </p:stCondLst>
                                  <p:childTnLst>
                                    <p:set>
                                      <p:cBhvr>
                                        <p:cTn id="39" dur="1" fill="hold">
                                          <p:stCondLst>
                                            <p:cond delay="0"/>
                                          </p:stCondLst>
                                        </p:cTn>
                                        <p:tgtEl>
                                          <p:spTgt spid="467978"/>
                                        </p:tgtEl>
                                        <p:attrNameLst>
                                          <p:attrName>style.visibility</p:attrName>
                                        </p:attrNameLst>
                                      </p:cBhvr>
                                      <p:to>
                                        <p:strVal val="visible"/>
                                      </p:to>
                                    </p:set>
                                    <p:animEffect transition="in" filter="fade">
                                      <p:cBhvr>
                                        <p:cTn id="40" dur="500"/>
                                        <p:tgtEl>
                                          <p:spTgt spid="467978"/>
                                        </p:tgtEl>
                                      </p:cBhvr>
                                    </p:animEffect>
                                  </p:childTnLst>
                                </p:cTn>
                              </p:par>
                            </p:childTnLst>
                          </p:cTn>
                        </p:par>
                      </p:childTnLst>
                    </p:cTn>
                  </p:par>
                  <p:par>
                    <p:cTn id="41" fill="hold">
                      <p:stCondLst>
                        <p:cond delay="indefinite"/>
                      </p:stCondLst>
                      <p:childTnLst>
                        <p:par>
                          <p:cTn id="42" fill="hold">
                            <p:stCondLst>
                              <p:cond delay="0"/>
                            </p:stCondLst>
                            <p:childTnLst>
                              <p:par>
                                <p:cTn id="43" presetID="0" presetClass="path" presetSubtype="0" accel="50000" decel="50000" fill="hold" grpId="4" nodeType="clickEffect">
                                  <p:stCondLst>
                                    <p:cond delay="0"/>
                                  </p:stCondLst>
                                  <p:childTnLst>
                                    <p:animMotion origin="layout" path="M 0.34367 0.13145 C 0.43482 0.09323 0.52613 0.05502 0.57005 0.13145 C 0.61398 0.20789 0.61051 0.39878 0.60705 0.58987 " pathEditMode="relative" rAng="0" ptsTypes="aaA">
                                      <p:cBhvr>
                                        <p:cTn id="44" dur="1000" fill="hold"/>
                                        <p:tgtEl>
                                          <p:spTgt spid="467988"/>
                                        </p:tgtEl>
                                        <p:attrNameLst>
                                          <p:attrName>ppt_x</p:attrName>
                                          <p:attrName>ppt_y</p:attrName>
                                        </p:attrNameLst>
                                      </p:cBhvr>
                                      <p:rCtr x="135" y="191"/>
                                    </p:animMotion>
                                  </p:childTnLst>
                                </p:cTn>
                              </p:par>
                              <p:par>
                                <p:cTn id="45" presetID="10" presetClass="exit" presetSubtype="0" fill="hold" grpId="3" nodeType="withEffect">
                                  <p:stCondLst>
                                    <p:cond delay="0"/>
                                  </p:stCondLst>
                                  <p:childTnLst>
                                    <p:animEffect transition="out" filter="fade">
                                      <p:cBhvr>
                                        <p:cTn id="46" dur="1000"/>
                                        <p:tgtEl>
                                          <p:spTgt spid="467978"/>
                                        </p:tgtEl>
                                      </p:cBhvr>
                                    </p:animEffect>
                                    <p:set>
                                      <p:cBhvr>
                                        <p:cTn id="47" dur="1" fill="hold">
                                          <p:stCondLst>
                                            <p:cond delay="999"/>
                                          </p:stCondLst>
                                        </p:cTn>
                                        <p:tgtEl>
                                          <p:spTgt spid="467978"/>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67980"/>
                                        </p:tgtEl>
                                        <p:attrNameLst>
                                          <p:attrName>style.visibility</p:attrName>
                                        </p:attrNameLst>
                                      </p:cBhvr>
                                      <p:to>
                                        <p:strVal val="visible"/>
                                      </p:to>
                                    </p:set>
                                    <p:animEffect transition="in" filter="fade">
                                      <p:cBhvr>
                                        <p:cTn id="52" dur="500"/>
                                        <p:tgtEl>
                                          <p:spTgt spid="467980"/>
                                        </p:tgtEl>
                                      </p:cBhvr>
                                    </p:animEffect>
                                  </p:childTnLst>
                                </p:cTn>
                              </p:par>
                            </p:childTnLst>
                          </p:cTn>
                        </p:par>
                      </p:childTnLst>
                    </p:cTn>
                  </p:par>
                  <p:par>
                    <p:cTn id="53" fill="hold">
                      <p:stCondLst>
                        <p:cond delay="indefinite"/>
                      </p:stCondLst>
                      <p:childTnLst>
                        <p:par>
                          <p:cTn id="54" fill="hold">
                            <p:stCondLst>
                              <p:cond delay="0"/>
                            </p:stCondLst>
                            <p:childTnLst>
                              <p:par>
                                <p:cTn id="55" presetID="35" presetClass="path" presetSubtype="0" accel="50000" decel="50000" fill="hold" grpId="5" nodeType="clickEffect">
                                  <p:stCondLst>
                                    <p:cond delay="0"/>
                                  </p:stCondLst>
                                  <p:childTnLst>
                                    <p:animMotion origin="layout" path="M 0.60706 0.59449 L 0.10721 0.59449 " pathEditMode="relative" rAng="0" ptsTypes="AA">
                                      <p:cBhvr>
                                        <p:cTn id="56" dur="1000" fill="hold"/>
                                        <p:tgtEl>
                                          <p:spTgt spid="467988"/>
                                        </p:tgtEl>
                                        <p:attrNameLst>
                                          <p:attrName>ppt_x</p:attrName>
                                          <p:attrName>ppt_y</p:attrName>
                                        </p:attrNameLst>
                                      </p:cBhvr>
                                      <p:rCtr x="-250" y="0"/>
                                    </p:animMotion>
                                  </p:childTnLst>
                                </p:cTn>
                              </p:par>
                              <p:par>
                                <p:cTn id="57" presetID="10" presetClass="exit" presetSubtype="0" fill="hold" grpId="1" nodeType="withEffect">
                                  <p:stCondLst>
                                    <p:cond delay="0"/>
                                  </p:stCondLst>
                                  <p:childTnLst>
                                    <p:animEffect transition="out" filter="fade">
                                      <p:cBhvr>
                                        <p:cTn id="58" dur="1000"/>
                                        <p:tgtEl>
                                          <p:spTgt spid="467980"/>
                                        </p:tgtEl>
                                      </p:cBhvr>
                                    </p:animEffect>
                                    <p:set>
                                      <p:cBhvr>
                                        <p:cTn id="59" dur="1" fill="hold">
                                          <p:stCondLst>
                                            <p:cond delay="999"/>
                                          </p:stCondLst>
                                        </p:cTn>
                                        <p:tgtEl>
                                          <p:spTgt spid="467980"/>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467981"/>
                                        </p:tgtEl>
                                        <p:attrNameLst>
                                          <p:attrName>style.visibility</p:attrName>
                                        </p:attrNameLst>
                                      </p:cBhvr>
                                      <p:to>
                                        <p:strVal val="visible"/>
                                      </p:to>
                                    </p:set>
                                    <p:animEffect transition="in" filter="fade">
                                      <p:cBhvr>
                                        <p:cTn id="64" dur="500"/>
                                        <p:tgtEl>
                                          <p:spTgt spid="467981"/>
                                        </p:tgtEl>
                                      </p:cBhvr>
                                    </p:animEffect>
                                  </p:childTnLst>
                                </p:cTn>
                              </p:par>
                            </p:childTnLst>
                          </p:cTn>
                        </p:par>
                      </p:childTnLst>
                    </p:cTn>
                  </p:par>
                  <p:par>
                    <p:cTn id="65" fill="hold">
                      <p:stCondLst>
                        <p:cond delay="indefinite"/>
                      </p:stCondLst>
                      <p:childTnLst>
                        <p:par>
                          <p:cTn id="66" fill="hold">
                            <p:stCondLst>
                              <p:cond delay="0"/>
                            </p:stCondLst>
                            <p:childTnLst>
                              <p:par>
                                <p:cTn id="67" presetID="0" presetClass="path" presetSubtype="0" accel="50000" decel="50000" fill="hold" grpId="6" nodeType="clickEffect">
                                  <p:stCondLst>
                                    <p:cond delay="0"/>
                                  </p:stCondLst>
                                  <p:childTnLst>
                                    <p:animMotion origin="layout" path="M 0.10721 0.59449 C 0.088 0.39521 0.06879 0.19613 0.10815 0.11885 C 0.14751 0.04158 0.24527 0.08588 0.34304 0.1304 " pathEditMode="relative" rAng="0" ptsTypes="aaA">
                                      <p:cBhvr>
                                        <p:cTn id="68" dur="1000" fill="hold"/>
                                        <p:tgtEl>
                                          <p:spTgt spid="467988"/>
                                        </p:tgtEl>
                                        <p:attrNameLst>
                                          <p:attrName>ppt_x</p:attrName>
                                          <p:attrName>ppt_y</p:attrName>
                                        </p:attrNameLst>
                                      </p:cBhvr>
                                      <p:rCtr x="99" y="-277"/>
                                    </p:animMotion>
                                  </p:childTnLst>
                                </p:cTn>
                              </p:par>
                              <p:par>
                                <p:cTn id="69" presetID="10" presetClass="exit" presetSubtype="0" fill="hold" grpId="1" nodeType="withEffect">
                                  <p:stCondLst>
                                    <p:cond delay="0"/>
                                  </p:stCondLst>
                                  <p:childTnLst>
                                    <p:animEffect transition="out" filter="fade">
                                      <p:cBhvr>
                                        <p:cTn id="70" dur="1000"/>
                                        <p:tgtEl>
                                          <p:spTgt spid="467981"/>
                                        </p:tgtEl>
                                      </p:cBhvr>
                                    </p:animEffect>
                                    <p:set>
                                      <p:cBhvr>
                                        <p:cTn id="71" dur="1" fill="hold">
                                          <p:stCondLst>
                                            <p:cond delay="999"/>
                                          </p:stCondLst>
                                        </p:cTn>
                                        <p:tgtEl>
                                          <p:spTgt spid="467981"/>
                                        </p:tgtEl>
                                        <p:attrNameLst>
                                          <p:attrName>style.visibility</p:attrName>
                                        </p:attrNameLst>
                                      </p:cBhvr>
                                      <p:to>
                                        <p:strVal val="hidden"/>
                                      </p:to>
                                    </p:se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4" nodeType="clickEffect">
                                  <p:stCondLst>
                                    <p:cond delay="0"/>
                                  </p:stCondLst>
                                  <p:childTnLst>
                                    <p:set>
                                      <p:cBhvr>
                                        <p:cTn id="75" dur="1" fill="hold">
                                          <p:stCondLst>
                                            <p:cond delay="0"/>
                                          </p:stCondLst>
                                        </p:cTn>
                                        <p:tgtEl>
                                          <p:spTgt spid="467978"/>
                                        </p:tgtEl>
                                        <p:attrNameLst>
                                          <p:attrName>style.visibility</p:attrName>
                                        </p:attrNameLst>
                                      </p:cBhvr>
                                      <p:to>
                                        <p:strVal val="visible"/>
                                      </p:to>
                                    </p:set>
                                    <p:animEffect transition="in" filter="fade">
                                      <p:cBhvr>
                                        <p:cTn id="76" dur="500"/>
                                        <p:tgtEl>
                                          <p:spTgt spid="467978"/>
                                        </p:tgtEl>
                                      </p:cBhvr>
                                    </p:animEffect>
                                  </p:childTnLst>
                                </p:cTn>
                              </p:par>
                            </p:childTnLst>
                          </p:cTn>
                        </p:par>
                      </p:childTnLst>
                    </p:cTn>
                  </p:par>
                  <p:par>
                    <p:cTn id="77" fill="hold">
                      <p:stCondLst>
                        <p:cond delay="indefinite"/>
                      </p:stCondLst>
                      <p:childTnLst>
                        <p:par>
                          <p:cTn id="78" fill="hold">
                            <p:stCondLst>
                              <p:cond delay="0"/>
                            </p:stCondLst>
                            <p:childTnLst>
                              <p:par>
                                <p:cTn id="79" presetID="0" presetClass="path" presetSubtype="0" accel="50000" decel="50000" fill="hold" grpId="7" nodeType="clickEffect">
                                  <p:stCondLst>
                                    <p:cond delay="0"/>
                                  </p:stCondLst>
                                  <p:childTnLst>
                                    <p:animMotion origin="layout" path="M 0.34367 0.13145 C 0.45182 0.09302 0.56013 0.05481 0.60453 0.13145 C 0.64892 0.2081 0.62925 0.39962 0.60972 0.59113 " pathEditMode="relative" rAng="0" ptsTypes="aaA">
                                      <p:cBhvr>
                                        <p:cTn id="80" dur="1000" fill="hold"/>
                                        <p:tgtEl>
                                          <p:spTgt spid="467988"/>
                                        </p:tgtEl>
                                        <p:attrNameLst>
                                          <p:attrName>ppt_x</p:attrName>
                                          <p:attrName>ppt_y</p:attrName>
                                        </p:attrNameLst>
                                      </p:cBhvr>
                                      <p:rCtr x="153" y="192"/>
                                    </p:animMotion>
                                  </p:childTnLst>
                                </p:cTn>
                              </p:par>
                              <p:par>
                                <p:cTn id="81" presetID="10" presetClass="exit" presetSubtype="0" fill="hold" grpId="5" nodeType="withEffect">
                                  <p:stCondLst>
                                    <p:cond delay="0"/>
                                  </p:stCondLst>
                                  <p:childTnLst>
                                    <p:animEffect transition="out" filter="fade">
                                      <p:cBhvr>
                                        <p:cTn id="82" dur="1000"/>
                                        <p:tgtEl>
                                          <p:spTgt spid="467978"/>
                                        </p:tgtEl>
                                      </p:cBhvr>
                                    </p:animEffect>
                                    <p:set>
                                      <p:cBhvr>
                                        <p:cTn id="83" dur="1" fill="hold">
                                          <p:stCondLst>
                                            <p:cond delay="999"/>
                                          </p:stCondLst>
                                        </p:cTn>
                                        <p:tgtEl>
                                          <p:spTgt spid="467978"/>
                                        </p:tgtEl>
                                        <p:attrNameLst>
                                          <p:attrName>style.visibility</p:attrName>
                                        </p:attrNameLst>
                                      </p:cBhvr>
                                      <p:to>
                                        <p:strVal val="hidden"/>
                                      </p:to>
                                    </p:set>
                                  </p:childTnLst>
                                </p:cTn>
                              </p:par>
                            </p:childTnLst>
                          </p:cTn>
                        </p:par>
                      </p:childTnLst>
                    </p:cTn>
                  </p:par>
                  <p:par>
                    <p:cTn id="84" fill="hold">
                      <p:stCondLst>
                        <p:cond delay="indefinite"/>
                      </p:stCondLst>
                      <p:childTnLst>
                        <p:par>
                          <p:cTn id="85" fill="hold">
                            <p:stCondLst>
                              <p:cond delay="0"/>
                            </p:stCondLst>
                            <p:childTnLst>
                              <p:par>
                                <p:cTn id="86" presetID="10" presetClass="exit" presetSubtype="0" fill="hold" grpId="8" nodeType="clickEffect">
                                  <p:stCondLst>
                                    <p:cond delay="0"/>
                                  </p:stCondLst>
                                  <p:childTnLst>
                                    <p:animEffect transition="out" filter="fade">
                                      <p:cBhvr>
                                        <p:cTn id="87" dur="1000"/>
                                        <p:tgtEl>
                                          <p:spTgt spid="467988"/>
                                        </p:tgtEl>
                                      </p:cBhvr>
                                    </p:animEffect>
                                    <p:set>
                                      <p:cBhvr>
                                        <p:cTn id="88" dur="1" fill="hold">
                                          <p:stCondLst>
                                            <p:cond delay="999"/>
                                          </p:stCondLst>
                                        </p:cTn>
                                        <p:tgtEl>
                                          <p:spTgt spid="4679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7978" grpId="0" animBg="1"/>
      <p:bldP spid="467978" grpId="1" animBg="1"/>
      <p:bldP spid="467978" grpId="2" animBg="1"/>
      <p:bldP spid="467978" grpId="3" animBg="1"/>
      <p:bldP spid="467978" grpId="4" animBg="1"/>
      <p:bldP spid="467978" grpId="5" animBg="1"/>
      <p:bldP spid="467979" grpId="0" animBg="1"/>
      <p:bldP spid="467979" grpId="1" animBg="1"/>
      <p:bldP spid="467980" grpId="0" animBg="1"/>
      <p:bldP spid="467980" grpId="1" animBg="1"/>
      <p:bldP spid="467981" grpId="0" animBg="1"/>
      <p:bldP spid="467981" grpId="1" animBg="1"/>
      <p:bldP spid="467988" grpId="0" animBg="1"/>
      <p:bldP spid="467988" grpId="1" animBg="1"/>
      <p:bldP spid="467988" grpId="2" animBg="1"/>
      <p:bldP spid="467988" grpId="3" animBg="1"/>
      <p:bldP spid="467988" grpId="4" animBg="1"/>
      <p:bldP spid="467988" grpId="5" animBg="1"/>
      <p:bldP spid="467988" grpId="6" animBg="1"/>
      <p:bldP spid="467988" grpId="7" animBg="1"/>
      <p:bldP spid="467988" grpId="8"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p:cNvSpPr>
            <a:spLocks noGrp="1" noChangeArrowheads="1"/>
          </p:cNvSpPr>
          <p:nvPr>
            <p:ph type="title"/>
          </p:nvPr>
        </p:nvSpPr>
        <p:spPr/>
        <p:txBody>
          <a:bodyPr/>
          <a:lstStyle/>
          <a:p>
            <a:r>
              <a:rPr lang="ja-JP" altLang="en-US"/>
              <a:t>スケジューリング</a:t>
            </a:r>
          </a:p>
        </p:txBody>
      </p:sp>
      <p:sp>
        <p:nvSpPr>
          <p:cNvPr id="468995" name="Rectangle 3"/>
          <p:cNvSpPr>
            <a:spLocks noGrp="1" noChangeArrowheads="1"/>
          </p:cNvSpPr>
          <p:nvPr>
            <p:ph type="body" idx="1"/>
          </p:nvPr>
        </p:nvSpPr>
        <p:spPr/>
        <p:txBody>
          <a:bodyPr/>
          <a:lstStyle/>
          <a:p>
            <a:r>
              <a:rPr lang="ja-JP" altLang="en-US"/>
              <a:t>実行プロセスの選択</a:t>
            </a:r>
          </a:p>
          <a:p>
            <a:pPr lvl="1"/>
            <a:r>
              <a:rPr lang="en-US" altLang="ja-JP"/>
              <a:t>CPU</a:t>
            </a:r>
            <a:r>
              <a:rPr lang="ja-JP" altLang="en-US"/>
              <a:t>スケジューラが行う</a:t>
            </a:r>
          </a:p>
          <a:p>
            <a:pPr lvl="1"/>
            <a:r>
              <a:rPr lang="ja-JP" altLang="en-US"/>
              <a:t>対話型処理では，数十～数百回</a:t>
            </a:r>
            <a:r>
              <a:rPr lang="en-US" altLang="ja-JP"/>
              <a:t>/s</a:t>
            </a:r>
          </a:p>
          <a:p>
            <a:r>
              <a:rPr lang="ja-JP" altLang="en-US"/>
              <a:t>スケジューリングアルゴリズム</a:t>
            </a:r>
          </a:p>
          <a:p>
            <a:pPr lvl="1"/>
            <a:r>
              <a:rPr lang="ja-JP" altLang="en-US"/>
              <a:t>高速かつ軽量に行う必要</a:t>
            </a:r>
          </a:p>
          <a:p>
            <a:pPr lvl="2"/>
            <a:r>
              <a:rPr lang="ja-JP" altLang="en-US"/>
              <a:t>オーバヘッド削減のため</a:t>
            </a:r>
          </a:p>
          <a:p>
            <a:r>
              <a:rPr lang="ja-JP" altLang="en-US"/>
              <a:t>基本</a:t>
            </a:r>
          </a:p>
          <a:p>
            <a:pPr lvl="1"/>
            <a:r>
              <a:rPr lang="ja-JP" altLang="en-US"/>
              <a:t>待ち行列の先頭プロセスに</a:t>
            </a:r>
            <a:r>
              <a:rPr lang="en-US" altLang="ja-JP"/>
              <a:t>CPU</a:t>
            </a:r>
            <a:r>
              <a:rPr lang="ja-JP" altLang="en-US"/>
              <a:t>リソースを割り当て</a:t>
            </a:r>
          </a:p>
          <a:p>
            <a:pPr lvl="2"/>
            <a:r>
              <a:rPr lang="ja-JP" altLang="en-US"/>
              <a:t>全待ちプロセスの数に依存しない時間で</a:t>
            </a:r>
            <a:br>
              <a:rPr lang="ja-JP" altLang="en-US"/>
            </a:br>
            <a:r>
              <a:rPr lang="ja-JP" altLang="en-US"/>
              <a:t>スケジューリングが可能</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Rectangle 2"/>
          <p:cNvSpPr>
            <a:spLocks noGrp="1" noChangeArrowheads="1"/>
          </p:cNvSpPr>
          <p:nvPr>
            <p:ph type="title"/>
          </p:nvPr>
        </p:nvSpPr>
        <p:spPr/>
        <p:txBody>
          <a:bodyPr/>
          <a:lstStyle/>
          <a:p>
            <a:r>
              <a:rPr lang="ja-JP" altLang="en-US"/>
              <a:t>プロセスの中断方式</a:t>
            </a:r>
          </a:p>
        </p:txBody>
      </p:sp>
      <p:sp>
        <p:nvSpPr>
          <p:cNvPr id="470019" name="Rectangle 3"/>
          <p:cNvSpPr>
            <a:spLocks noGrp="1" noChangeArrowheads="1"/>
          </p:cNvSpPr>
          <p:nvPr>
            <p:ph type="body" idx="1"/>
          </p:nvPr>
        </p:nvSpPr>
        <p:spPr/>
        <p:txBody>
          <a:bodyPr/>
          <a:lstStyle/>
          <a:p>
            <a:r>
              <a:rPr lang="ja-JP" altLang="en-US" dirty="0"/>
              <a:t>実行プロセスの切り替えにはプロセスの</a:t>
            </a:r>
            <a:br>
              <a:rPr lang="ja-JP" altLang="en-US" dirty="0"/>
            </a:br>
            <a:r>
              <a:rPr lang="ja-JP" altLang="en-US" dirty="0"/>
              <a:t>中断が必要</a:t>
            </a:r>
          </a:p>
          <a:p>
            <a:pPr lvl="1"/>
            <a:r>
              <a:rPr lang="ja-JP" altLang="en-US" dirty="0"/>
              <a:t>復習：</a:t>
            </a:r>
            <a:r>
              <a:rPr lang="en-US" altLang="ja-JP" dirty="0"/>
              <a:t>CPU</a:t>
            </a:r>
            <a:r>
              <a:rPr lang="ja-JP" altLang="en-US" dirty="0"/>
              <a:t>状態（</a:t>
            </a:r>
            <a:r>
              <a:rPr lang="en-US" altLang="ja-JP" dirty="0"/>
              <a:t>PSW</a:t>
            </a:r>
            <a:r>
              <a:rPr lang="ja-JP" altLang="en-US" dirty="0"/>
              <a:t>）の </a:t>
            </a:r>
            <a:r>
              <a:rPr lang="en-US" altLang="ja-JP" dirty="0"/>
              <a:t>PCB </a:t>
            </a:r>
            <a:r>
              <a:rPr lang="ja-JP" altLang="en-US" dirty="0"/>
              <a:t>への待避</a:t>
            </a:r>
          </a:p>
          <a:p>
            <a:pPr lvl="1"/>
            <a:endParaRPr lang="ja-JP" altLang="en-US" dirty="0"/>
          </a:p>
          <a:p>
            <a:r>
              <a:rPr lang="ja-JP" altLang="en-US" dirty="0"/>
              <a:t>中断方式</a:t>
            </a:r>
          </a:p>
          <a:p>
            <a:pPr lvl="1"/>
            <a:r>
              <a:rPr lang="ja-JP" altLang="en-US" dirty="0">
                <a:solidFill>
                  <a:srgbClr val="A50021"/>
                </a:solidFill>
              </a:rPr>
              <a:t>プリエンプション</a:t>
            </a:r>
            <a:r>
              <a:rPr lang="ja-JP" altLang="en-US" dirty="0"/>
              <a:t>方式</a:t>
            </a:r>
          </a:p>
          <a:p>
            <a:pPr lvl="2"/>
            <a:r>
              <a:rPr lang="en-US" altLang="ja-JP" dirty="0"/>
              <a:t>OS</a:t>
            </a:r>
            <a:r>
              <a:rPr lang="ja-JP" altLang="en-US" dirty="0"/>
              <a:t>がプロセスから実行権を剥奪</a:t>
            </a:r>
          </a:p>
          <a:p>
            <a:pPr lvl="2"/>
            <a:r>
              <a:rPr lang="en-US" altLang="ja-JP" dirty="0"/>
              <a:t>UNIX</a:t>
            </a:r>
            <a:r>
              <a:rPr lang="ja-JP" altLang="en-US" dirty="0"/>
              <a:t>（</a:t>
            </a:r>
            <a:r>
              <a:rPr lang="en-US" altLang="ja-JP" dirty="0"/>
              <a:t>LINUX), </a:t>
            </a:r>
            <a:r>
              <a:rPr lang="en-US" altLang="ja-JP" dirty="0" err="1"/>
              <a:t>WindowsXP</a:t>
            </a:r>
            <a:r>
              <a:rPr lang="ja-JP" altLang="en-US" dirty="0"/>
              <a:t>以降</a:t>
            </a:r>
            <a:r>
              <a:rPr lang="en-US" altLang="ja-JP" dirty="0"/>
              <a:t>, MacOS X</a:t>
            </a:r>
          </a:p>
          <a:p>
            <a:pPr lvl="1"/>
            <a:r>
              <a:rPr lang="ja-JP" altLang="en-US" dirty="0">
                <a:solidFill>
                  <a:srgbClr val="A50021"/>
                </a:solidFill>
              </a:rPr>
              <a:t>ノンプリエンプション</a:t>
            </a:r>
            <a:r>
              <a:rPr lang="ja-JP" altLang="en-US" dirty="0"/>
              <a:t>方式</a:t>
            </a:r>
          </a:p>
          <a:p>
            <a:pPr lvl="2"/>
            <a:r>
              <a:rPr lang="ja-JP" altLang="en-US" dirty="0"/>
              <a:t>プロセスが</a:t>
            </a:r>
            <a:r>
              <a:rPr lang="en-US" altLang="ja-JP" dirty="0"/>
              <a:t>OS</a:t>
            </a:r>
            <a:r>
              <a:rPr lang="ja-JP" altLang="en-US" dirty="0"/>
              <a:t>に実行権を自主的に返還</a:t>
            </a:r>
          </a:p>
          <a:p>
            <a:pPr lvl="2"/>
            <a:r>
              <a:rPr lang="en-US" altLang="ja-JP" dirty="0"/>
              <a:t>Windows 95, MacOS 9</a:t>
            </a:r>
          </a:p>
        </p:txBody>
      </p:sp>
      <p:sp>
        <p:nvSpPr>
          <p:cNvPr id="470020" name="AutoShape 4"/>
          <p:cNvSpPr>
            <a:spLocks noChangeArrowheads="1"/>
          </p:cNvSpPr>
          <p:nvPr/>
        </p:nvSpPr>
        <p:spPr bwMode="auto">
          <a:xfrm>
            <a:off x="7200900" y="5003800"/>
            <a:ext cx="2592388" cy="1439863"/>
          </a:xfrm>
          <a:prstGeom prst="wedgeEllipseCallout">
            <a:avLst>
              <a:gd name="adj1" fmla="val -55509"/>
              <a:gd name="adj2" fmla="val 52426"/>
            </a:avLst>
          </a:prstGeom>
          <a:solidFill>
            <a:srgbClr val="FFCC99"/>
          </a:solidFill>
          <a:ln w="38100" algn="ctr">
            <a:solidFill>
              <a:srgbClr val="FF6600"/>
            </a:solidFill>
            <a:miter lim="800000"/>
            <a:headEnd/>
            <a:tailEnd/>
          </a:ln>
          <a:effectLst/>
        </p:spPr>
        <p:txBody>
          <a:bodyPr wrap="none" lIns="90000" tIns="46800" rIns="90000" bIns="46800" anchor="ctr" anchorCtr="1"/>
          <a:lstStyle/>
          <a:p>
            <a:r>
              <a:rPr lang="ja-JP" altLang="en-US" sz="2000"/>
              <a:t>プロセス暴走時には</a:t>
            </a:r>
          </a:p>
          <a:p>
            <a:r>
              <a:rPr lang="ja-JP" altLang="en-US" sz="2000"/>
              <a:t>システム停止も</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0019">
                                            <p:txEl>
                                              <p:pRg st="3" end="3"/>
                                            </p:txEl>
                                          </p:spTgt>
                                        </p:tgtEl>
                                        <p:attrNameLst>
                                          <p:attrName>style.visibility</p:attrName>
                                        </p:attrNameLst>
                                      </p:cBhvr>
                                      <p:to>
                                        <p:strVal val="visible"/>
                                      </p:to>
                                    </p:set>
                                    <p:animEffect transition="in" filter="fade">
                                      <p:cBhvr>
                                        <p:cTn id="7" dur="500"/>
                                        <p:tgtEl>
                                          <p:spTgt spid="470019">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70019">
                                            <p:txEl>
                                              <p:pRg st="4" end="4"/>
                                            </p:txEl>
                                          </p:spTgt>
                                        </p:tgtEl>
                                        <p:attrNameLst>
                                          <p:attrName>style.visibility</p:attrName>
                                        </p:attrNameLst>
                                      </p:cBhvr>
                                      <p:to>
                                        <p:strVal val="visible"/>
                                      </p:to>
                                    </p:set>
                                    <p:animEffect transition="in" filter="fade">
                                      <p:cBhvr>
                                        <p:cTn id="12" dur="500"/>
                                        <p:tgtEl>
                                          <p:spTgt spid="470019">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70019">
                                            <p:txEl>
                                              <p:pRg st="7" end="7"/>
                                            </p:txEl>
                                          </p:spTgt>
                                        </p:tgtEl>
                                        <p:attrNameLst>
                                          <p:attrName>style.visibility</p:attrName>
                                        </p:attrNameLst>
                                      </p:cBhvr>
                                      <p:to>
                                        <p:strVal val="visible"/>
                                      </p:to>
                                    </p:set>
                                    <p:animEffect transition="in" filter="fade">
                                      <p:cBhvr>
                                        <p:cTn id="15" dur="500"/>
                                        <p:tgtEl>
                                          <p:spTgt spid="470019">
                                            <p:txEl>
                                              <p:pRg st="7" end="7"/>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70019">
                                            <p:txEl>
                                              <p:pRg st="5" end="5"/>
                                            </p:txEl>
                                          </p:spTgt>
                                        </p:tgtEl>
                                        <p:attrNameLst>
                                          <p:attrName>style.visibility</p:attrName>
                                        </p:attrNameLst>
                                      </p:cBhvr>
                                      <p:to>
                                        <p:strVal val="visible"/>
                                      </p:to>
                                    </p:set>
                                    <p:animEffect transition="in" filter="fade">
                                      <p:cBhvr>
                                        <p:cTn id="20" dur="500"/>
                                        <p:tgtEl>
                                          <p:spTgt spid="470019">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470019">
                                            <p:txEl>
                                              <p:pRg st="6" end="6"/>
                                            </p:txEl>
                                          </p:spTgt>
                                        </p:tgtEl>
                                        <p:attrNameLst>
                                          <p:attrName>style.visibility</p:attrName>
                                        </p:attrNameLst>
                                      </p:cBhvr>
                                      <p:to>
                                        <p:strVal val="visible"/>
                                      </p:to>
                                    </p:set>
                                    <p:animEffect transition="in" filter="fade">
                                      <p:cBhvr>
                                        <p:cTn id="23" dur="500"/>
                                        <p:tgtEl>
                                          <p:spTgt spid="470019">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70019">
                                            <p:txEl>
                                              <p:pRg st="8" end="8"/>
                                            </p:txEl>
                                          </p:spTgt>
                                        </p:tgtEl>
                                        <p:attrNameLst>
                                          <p:attrName>style.visibility</p:attrName>
                                        </p:attrNameLst>
                                      </p:cBhvr>
                                      <p:to>
                                        <p:strVal val="visible"/>
                                      </p:to>
                                    </p:set>
                                    <p:animEffect transition="in" filter="fade">
                                      <p:cBhvr>
                                        <p:cTn id="28" dur="500"/>
                                        <p:tgtEl>
                                          <p:spTgt spid="470019">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70019">
                                            <p:txEl>
                                              <p:pRg st="9" end="9"/>
                                            </p:txEl>
                                          </p:spTgt>
                                        </p:tgtEl>
                                        <p:attrNameLst>
                                          <p:attrName>style.visibility</p:attrName>
                                        </p:attrNameLst>
                                      </p:cBhvr>
                                      <p:to>
                                        <p:strVal val="visible"/>
                                      </p:to>
                                    </p:set>
                                    <p:animEffect transition="in" filter="fade">
                                      <p:cBhvr>
                                        <p:cTn id="31" dur="500"/>
                                        <p:tgtEl>
                                          <p:spTgt spid="470019">
                                            <p:txEl>
                                              <p:pRg st="9" end="9"/>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470020"/>
                                        </p:tgtEl>
                                        <p:attrNameLst>
                                          <p:attrName>style.visibility</p:attrName>
                                        </p:attrNameLst>
                                      </p:cBhvr>
                                      <p:to>
                                        <p:strVal val="visible"/>
                                      </p:to>
                                    </p:set>
                                    <p:animEffect transition="in" filter="wipe(left)">
                                      <p:cBhvr>
                                        <p:cTn id="36" dur="500"/>
                                        <p:tgtEl>
                                          <p:spTgt spid="4700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00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2"/>
          <p:cNvSpPr>
            <a:spLocks noGrp="1" noChangeArrowheads="1"/>
          </p:cNvSpPr>
          <p:nvPr>
            <p:ph type="title"/>
          </p:nvPr>
        </p:nvSpPr>
        <p:spPr>
          <a:xfrm>
            <a:off x="720725" y="0"/>
            <a:ext cx="9001125" cy="720725"/>
          </a:xfrm>
          <a:ln/>
        </p:spPr>
        <p:txBody>
          <a:bodyPr/>
          <a:lstStyle/>
          <a:p>
            <a:pPr hangingPunct="1"/>
            <a:endParaRPr kumimoji="1" lang="ja-JP" altLang="en-US">
              <a:ea typeface="A-OTF 新ゴ Pro H" pitchFamily="34" charset="-128"/>
            </a:endParaRPr>
          </a:p>
        </p:txBody>
      </p:sp>
      <p:sp>
        <p:nvSpPr>
          <p:cNvPr id="456707" name="Rectangle 3"/>
          <p:cNvSpPr>
            <a:spLocks noGrp="1" noChangeArrowheads="1"/>
          </p:cNvSpPr>
          <p:nvPr>
            <p:ph type="subTitle" idx="4294967295"/>
          </p:nvPr>
        </p:nvSpPr>
        <p:spPr bwMode="auto">
          <a:xfrm>
            <a:off x="539750" y="1474788"/>
            <a:ext cx="9094788" cy="5872162"/>
          </a:xfrm>
          <a:prstGeom prst="rect">
            <a:avLst/>
          </a:prstGeom>
          <a:noFill/>
          <a:ln/>
        </p:spPr>
        <p:txBody>
          <a:bodyPr lIns="0" tIns="0" rIns="0" bIns="0" anchor="ctr"/>
          <a:lstStyle/>
          <a:p>
            <a:pPr marL="0" indent="0" algn="ctr">
              <a:spcBef>
                <a:spcPct val="0"/>
              </a:spcBef>
              <a:spcAft>
                <a:spcPct val="0"/>
              </a:spcAft>
              <a:buSzPct val="45000"/>
              <a:buFont typeface="StarSymbol" pitchFamily="2" charset="0"/>
              <a:buNone/>
            </a:pPr>
            <a:r>
              <a:rPr lang="en-GB" altLang="ja-JP" sz="4800" dirty="0">
                <a:latin typeface="ＭＳ Ｐゴシック" panose="020B0600070205080204" pitchFamily="50" charset="-128"/>
                <a:ea typeface="ＭＳ Ｐゴシック" panose="020B0600070205080204" pitchFamily="50" charset="-128"/>
              </a:rPr>
              <a:t>3.2</a:t>
            </a:r>
          </a:p>
          <a:p>
            <a:pPr marL="0" indent="0" algn="ctr">
              <a:spcBef>
                <a:spcPct val="0"/>
              </a:spcBef>
              <a:spcAft>
                <a:spcPct val="0"/>
              </a:spcAft>
              <a:buSzPct val="45000"/>
              <a:buFont typeface="StarSymbol" pitchFamily="2" charset="0"/>
              <a:buNone/>
            </a:pPr>
            <a:r>
              <a:rPr lang="ja-JP" altLang="en-GB" sz="4800" dirty="0">
                <a:latin typeface="ＭＳ Ｐゴシック" panose="020B0600070205080204" pitchFamily="50" charset="-128"/>
                <a:ea typeface="ＭＳ Ｐゴシック" panose="020B0600070205080204" pitchFamily="50" charset="-128"/>
              </a:rPr>
              <a:t>スケジューリングの目的</a:t>
            </a:r>
          </a:p>
          <a:p>
            <a:pPr marL="0" indent="0" algn="ctr">
              <a:spcBef>
                <a:spcPct val="0"/>
              </a:spcBef>
              <a:spcAft>
                <a:spcPct val="0"/>
              </a:spcAft>
              <a:buSzPct val="45000"/>
              <a:buFont typeface="StarSymbol" pitchFamily="2" charset="0"/>
              <a:buNone/>
            </a:pPr>
            <a:endParaRPr lang="ja-JP" altLang="en-GB" sz="4800" dirty="0"/>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2"/>
          <p:cNvSpPr>
            <a:spLocks noGrp="1" noChangeArrowheads="1"/>
          </p:cNvSpPr>
          <p:nvPr>
            <p:ph type="title"/>
          </p:nvPr>
        </p:nvSpPr>
        <p:spPr/>
        <p:txBody>
          <a:bodyPr/>
          <a:lstStyle/>
          <a:p>
            <a:r>
              <a:rPr lang="ja-JP" altLang="en-US"/>
              <a:t>スケジューリングの目的</a:t>
            </a:r>
          </a:p>
        </p:txBody>
      </p:sp>
      <p:sp>
        <p:nvSpPr>
          <p:cNvPr id="471043" name="Rectangle 3"/>
          <p:cNvSpPr>
            <a:spLocks noGrp="1" noChangeArrowheads="1"/>
          </p:cNvSpPr>
          <p:nvPr>
            <p:ph type="body" idx="1"/>
          </p:nvPr>
        </p:nvSpPr>
        <p:spPr/>
        <p:txBody>
          <a:bodyPr/>
          <a:lstStyle/>
          <a:p>
            <a:r>
              <a:rPr lang="ja-JP" altLang="en-US" dirty="0"/>
              <a:t>リソースを効率的に利用したい</a:t>
            </a:r>
          </a:p>
          <a:p>
            <a:pPr lvl="1"/>
            <a:r>
              <a:rPr lang="en-US" altLang="ja-JP" dirty="0"/>
              <a:t>CPU</a:t>
            </a:r>
            <a:r>
              <a:rPr lang="ja-JP" altLang="en-US" dirty="0"/>
              <a:t>リソースは時分割により仮想化</a:t>
            </a:r>
          </a:p>
          <a:p>
            <a:pPr lvl="2"/>
            <a:r>
              <a:rPr lang="ja-JP" altLang="en-US" dirty="0"/>
              <a:t>プロセス切り替えが多発</a:t>
            </a:r>
          </a:p>
          <a:p>
            <a:pPr lvl="2"/>
            <a:r>
              <a:rPr lang="ja-JP" altLang="en-US" dirty="0"/>
              <a:t>次に実行するプロセスを選択する機会も膨大</a:t>
            </a:r>
          </a:p>
          <a:p>
            <a:pPr lvl="1"/>
            <a:r>
              <a:rPr lang="ja-JP" altLang="en-US" dirty="0"/>
              <a:t>切り替えごとにコスト（オーバヘッド）が発生</a:t>
            </a:r>
          </a:p>
          <a:p>
            <a:pPr lvl="2"/>
            <a:r>
              <a:rPr lang="ja-JP" altLang="en-US" dirty="0"/>
              <a:t>スケジューリング次第で全体のオーバヘッドが増減</a:t>
            </a:r>
          </a:p>
          <a:p>
            <a:pPr lvl="2"/>
            <a:r>
              <a:rPr lang="ja-JP" altLang="en-US" dirty="0"/>
              <a:t>効率の悪いスケジューリング＝全体の性能低下</a:t>
            </a:r>
          </a:p>
          <a:p>
            <a:pPr lvl="2"/>
            <a:endParaRPr lang="ja-JP" altLang="en-US" dirty="0"/>
          </a:p>
          <a:p>
            <a:r>
              <a:rPr lang="ja-JP" altLang="en-US" dirty="0"/>
              <a:t>効率のよいスケジューリングが必要</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1043">
                                            <p:txEl>
                                              <p:pRg st="1" end="1"/>
                                            </p:txEl>
                                          </p:spTgt>
                                        </p:tgtEl>
                                        <p:attrNameLst>
                                          <p:attrName>style.visibility</p:attrName>
                                        </p:attrNameLst>
                                      </p:cBhvr>
                                      <p:to>
                                        <p:strVal val="visible"/>
                                      </p:to>
                                    </p:set>
                                    <p:animEffect transition="in" filter="fade">
                                      <p:cBhvr>
                                        <p:cTn id="7" dur="500"/>
                                        <p:tgtEl>
                                          <p:spTgt spid="47104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71043">
                                            <p:txEl>
                                              <p:pRg st="2" end="2"/>
                                            </p:txEl>
                                          </p:spTgt>
                                        </p:tgtEl>
                                        <p:attrNameLst>
                                          <p:attrName>style.visibility</p:attrName>
                                        </p:attrNameLst>
                                      </p:cBhvr>
                                      <p:to>
                                        <p:strVal val="visible"/>
                                      </p:to>
                                    </p:set>
                                    <p:animEffect transition="in" filter="fade">
                                      <p:cBhvr>
                                        <p:cTn id="10" dur="500"/>
                                        <p:tgtEl>
                                          <p:spTgt spid="47104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71043">
                                            <p:txEl>
                                              <p:pRg st="3" end="3"/>
                                            </p:txEl>
                                          </p:spTgt>
                                        </p:tgtEl>
                                        <p:attrNameLst>
                                          <p:attrName>style.visibility</p:attrName>
                                        </p:attrNameLst>
                                      </p:cBhvr>
                                      <p:to>
                                        <p:strVal val="visible"/>
                                      </p:to>
                                    </p:set>
                                    <p:animEffect transition="in" filter="fade">
                                      <p:cBhvr>
                                        <p:cTn id="13" dur="500"/>
                                        <p:tgtEl>
                                          <p:spTgt spid="47104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71043">
                                            <p:txEl>
                                              <p:pRg st="4" end="4"/>
                                            </p:txEl>
                                          </p:spTgt>
                                        </p:tgtEl>
                                        <p:attrNameLst>
                                          <p:attrName>style.visibility</p:attrName>
                                        </p:attrNameLst>
                                      </p:cBhvr>
                                      <p:to>
                                        <p:strVal val="visible"/>
                                      </p:to>
                                    </p:set>
                                    <p:animEffect transition="in" filter="fade">
                                      <p:cBhvr>
                                        <p:cTn id="18" dur="500"/>
                                        <p:tgtEl>
                                          <p:spTgt spid="47104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71043">
                                            <p:txEl>
                                              <p:pRg st="5" end="5"/>
                                            </p:txEl>
                                          </p:spTgt>
                                        </p:tgtEl>
                                        <p:attrNameLst>
                                          <p:attrName>style.visibility</p:attrName>
                                        </p:attrNameLst>
                                      </p:cBhvr>
                                      <p:to>
                                        <p:strVal val="visible"/>
                                      </p:to>
                                    </p:set>
                                    <p:animEffect transition="in" filter="fade">
                                      <p:cBhvr>
                                        <p:cTn id="21" dur="500"/>
                                        <p:tgtEl>
                                          <p:spTgt spid="47104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71043">
                                            <p:txEl>
                                              <p:pRg st="6" end="6"/>
                                            </p:txEl>
                                          </p:spTgt>
                                        </p:tgtEl>
                                        <p:attrNameLst>
                                          <p:attrName>style.visibility</p:attrName>
                                        </p:attrNameLst>
                                      </p:cBhvr>
                                      <p:to>
                                        <p:strVal val="visible"/>
                                      </p:to>
                                    </p:set>
                                    <p:animEffect transition="in" filter="fade">
                                      <p:cBhvr>
                                        <p:cTn id="24" dur="500"/>
                                        <p:tgtEl>
                                          <p:spTgt spid="47104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p:cNvSpPr>
            <a:spLocks noGrp="1" noChangeArrowheads="1"/>
          </p:cNvSpPr>
          <p:nvPr>
            <p:ph type="title"/>
          </p:nvPr>
        </p:nvSpPr>
        <p:spPr/>
        <p:txBody>
          <a:bodyPr/>
          <a:lstStyle/>
          <a:p>
            <a:r>
              <a:rPr lang="ja-JP" altLang="en-US"/>
              <a:t>効率化の指標</a:t>
            </a:r>
          </a:p>
        </p:txBody>
      </p:sp>
      <p:sp>
        <p:nvSpPr>
          <p:cNvPr id="472067" name="Rectangle 3"/>
          <p:cNvSpPr>
            <a:spLocks noGrp="1" noChangeArrowheads="1"/>
          </p:cNvSpPr>
          <p:nvPr>
            <p:ph type="body" idx="1"/>
          </p:nvPr>
        </p:nvSpPr>
        <p:spPr/>
        <p:txBody>
          <a:bodyPr/>
          <a:lstStyle/>
          <a:p>
            <a:r>
              <a:rPr lang="ja-JP" altLang="en-US" dirty="0"/>
              <a:t>応答時間</a:t>
            </a:r>
          </a:p>
          <a:p>
            <a:pPr lvl="1"/>
            <a:r>
              <a:rPr lang="ja-JP" altLang="en-US" dirty="0"/>
              <a:t>ある依頼した処理に対して</a:t>
            </a:r>
            <a:br>
              <a:rPr lang="ja-JP" altLang="en-US" dirty="0"/>
            </a:br>
            <a:r>
              <a:rPr lang="ja-JP" altLang="en-US" dirty="0">
                <a:solidFill>
                  <a:srgbClr val="A50021"/>
                </a:solidFill>
              </a:rPr>
              <a:t>応答が返ってくるまでに要する時間</a:t>
            </a:r>
          </a:p>
          <a:p>
            <a:pPr lvl="2"/>
            <a:r>
              <a:rPr lang="ja-JP" altLang="en-US" dirty="0"/>
              <a:t>対話処理：</a:t>
            </a:r>
            <a:r>
              <a:rPr lang="ja-JP" altLang="en-US" dirty="0">
                <a:solidFill>
                  <a:srgbClr val="A50021"/>
                </a:solidFill>
              </a:rPr>
              <a:t>レスポンスタイム</a:t>
            </a:r>
          </a:p>
          <a:p>
            <a:pPr lvl="3"/>
            <a:r>
              <a:rPr lang="ja-JP" altLang="en-US" dirty="0"/>
              <a:t>端末から入力した命令に対しシステムから結果を受け取るまでの時間</a:t>
            </a:r>
          </a:p>
          <a:p>
            <a:pPr lvl="2"/>
            <a:r>
              <a:rPr lang="ja-JP" altLang="en-US" dirty="0"/>
              <a:t>バッチ処理：</a:t>
            </a:r>
            <a:r>
              <a:rPr lang="ja-JP" altLang="en-US" dirty="0">
                <a:solidFill>
                  <a:srgbClr val="A50021"/>
                </a:solidFill>
              </a:rPr>
              <a:t>ターンアラウンドタイム</a:t>
            </a:r>
          </a:p>
          <a:p>
            <a:pPr lvl="3"/>
            <a:r>
              <a:rPr lang="ja-JP" altLang="en-US" dirty="0"/>
              <a:t>投入したジョブに対しシステムから結果を受け取るまでの時間</a:t>
            </a:r>
          </a:p>
          <a:p>
            <a:r>
              <a:rPr lang="ja-JP" altLang="en-US" dirty="0"/>
              <a:t>スループット</a:t>
            </a:r>
          </a:p>
          <a:p>
            <a:pPr lvl="1"/>
            <a:r>
              <a:rPr lang="ja-JP" altLang="en-US" dirty="0"/>
              <a:t>ある</a:t>
            </a:r>
            <a:r>
              <a:rPr lang="ja-JP" altLang="en-US" dirty="0">
                <a:solidFill>
                  <a:srgbClr val="A50021"/>
                </a:solidFill>
              </a:rPr>
              <a:t>単位時間においてシステムが処理する仕事量</a:t>
            </a:r>
          </a:p>
          <a:p>
            <a:pPr lvl="2"/>
            <a:r>
              <a:rPr lang="ja-JP" altLang="en-US" dirty="0"/>
              <a:t>プロセス切り替えに必要となるオーバヘッド等は含まない</a:t>
            </a:r>
          </a:p>
          <a:p>
            <a:pPr lvl="2"/>
            <a:r>
              <a:rPr lang="ja-JP" altLang="en-US" dirty="0"/>
              <a:t>ユーザにとって意義のある仕事をいかにこなせるか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2067">
                                            <p:txEl>
                                              <p:pRg st="1" end="1"/>
                                            </p:txEl>
                                          </p:spTgt>
                                        </p:tgtEl>
                                        <p:attrNameLst>
                                          <p:attrName>style.visibility</p:attrName>
                                        </p:attrNameLst>
                                      </p:cBhvr>
                                      <p:to>
                                        <p:strVal val="visible"/>
                                      </p:to>
                                    </p:set>
                                    <p:animEffect transition="in" filter="fade">
                                      <p:cBhvr>
                                        <p:cTn id="7" dur="500"/>
                                        <p:tgtEl>
                                          <p:spTgt spid="47206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72067">
                                            <p:txEl>
                                              <p:pRg st="2" end="2"/>
                                            </p:txEl>
                                          </p:spTgt>
                                        </p:tgtEl>
                                        <p:attrNameLst>
                                          <p:attrName>style.visibility</p:attrName>
                                        </p:attrNameLst>
                                      </p:cBhvr>
                                      <p:to>
                                        <p:strVal val="visible"/>
                                      </p:to>
                                    </p:set>
                                    <p:animEffect transition="in" filter="fade">
                                      <p:cBhvr>
                                        <p:cTn id="12" dur="500"/>
                                        <p:tgtEl>
                                          <p:spTgt spid="472067">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72067">
                                            <p:txEl>
                                              <p:pRg st="3" end="3"/>
                                            </p:txEl>
                                          </p:spTgt>
                                        </p:tgtEl>
                                        <p:attrNameLst>
                                          <p:attrName>style.visibility</p:attrName>
                                        </p:attrNameLst>
                                      </p:cBhvr>
                                      <p:to>
                                        <p:strVal val="visible"/>
                                      </p:to>
                                    </p:set>
                                    <p:animEffect transition="in" filter="fade">
                                      <p:cBhvr>
                                        <p:cTn id="15" dur="500"/>
                                        <p:tgtEl>
                                          <p:spTgt spid="472067">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72067">
                                            <p:txEl>
                                              <p:pRg st="4" end="4"/>
                                            </p:txEl>
                                          </p:spTgt>
                                        </p:tgtEl>
                                        <p:attrNameLst>
                                          <p:attrName>style.visibility</p:attrName>
                                        </p:attrNameLst>
                                      </p:cBhvr>
                                      <p:to>
                                        <p:strVal val="visible"/>
                                      </p:to>
                                    </p:set>
                                    <p:animEffect transition="in" filter="fade">
                                      <p:cBhvr>
                                        <p:cTn id="20" dur="500"/>
                                        <p:tgtEl>
                                          <p:spTgt spid="472067">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472067">
                                            <p:txEl>
                                              <p:pRg st="5" end="5"/>
                                            </p:txEl>
                                          </p:spTgt>
                                        </p:tgtEl>
                                        <p:attrNameLst>
                                          <p:attrName>style.visibility</p:attrName>
                                        </p:attrNameLst>
                                      </p:cBhvr>
                                      <p:to>
                                        <p:strVal val="visible"/>
                                      </p:to>
                                    </p:set>
                                    <p:animEffect transition="in" filter="fade">
                                      <p:cBhvr>
                                        <p:cTn id="23" dur="500"/>
                                        <p:tgtEl>
                                          <p:spTgt spid="472067">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72067">
                                            <p:txEl>
                                              <p:pRg st="7" end="7"/>
                                            </p:txEl>
                                          </p:spTgt>
                                        </p:tgtEl>
                                        <p:attrNameLst>
                                          <p:attrName>style.visibility</p:attrName>
                                        </p:attrNameLst>
                                      </p:cBhvr>
                                      <p:to>
                                        <p:strVal val="visible"/>
                                      </p:to>
                                    </p:set>
                                    <p:animEffect transition="in" filter="fade">
                                      <p:cBhvr>
                                        <p:cTn id="28" dur="500"/>
                                        <p:tgtEl>
                                          <p:spTgt spid="472067">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72067">
                                            <p:txEl>
                                              <p:pRg st="8" end="8"/>
                                            </p:txEl>
                                          </p:spTgt>
                                        </p:tgtEl>
                                        <p:attrNameLst>
                                          <p:attrName>style.visibility</p:attrName>
                                        </p:attrNameLst>
                                      </p:cBhvr>
                                      <p:to>
                                        <p:strVal val="visible"/>
                                      </p:to>
                                    </p:set>
                                    <p:animEffect transition="in" filter="fade">
                                      <p:cBhvr>
                                        <p:cTn id="31" dur="500"/>
                                        <p:tgtEl>
                                          <p:spTgt spid="472067">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72067">
                                            <p:txEl>
                                              <p:pRg st="9" end="9"/>
                                            </p:txEl>
                                          </p:spTgt>
                                        </p:tgtEl>
                                        <p:attrNameLst>
                                          <p:attrName>style.visibility</p:attrName>
                                        </p:attrNameLst>
                                      </p:cBhvr>
                                      <p:to>
                                        <p:strVal val="visible"/>
                                      </p:to>
                                    </p:set>
                                    <p:animEffect transition="in" filter="fade">
                                      <p:cBhvr>
                                        <p:cTn id="34" dur="500"/>
                                        <p:tgtEl>
                                          <p:spTgt spid="47206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2"/>
          <p:cNvSpPr>
            <a:spLocks noGrp="1" noChangeArrowheads="1"/>
          </p:cNvSpPr>
          <p:nvPr>
            <p:ph type="title"/>
          </p:nvPr>
        </p:nvSpPr>
        <p:spPr/>
        <p:txBody>
          <a:bodyPr/>
          <a:lstStyle/>
          <a:p>
            <a:r>
              <a:rPr lang="ja-JP" altLang="en-US"/>
              <a:t>効率化の指標</a:t>
            </a:r>
          </a:p>
        </p:txBody>
      </p:sp>
      <p:sp>
        <p:nvSpPr>
          <p:cNvPr id="473091" name="Rectangle 3"/>
          <p:cNvSpPr>
            <a:spLocks noGrp="1" noChangeArrowheads="1"/>
          </p:cNvSpPr>
          <p:nvPr>
            <p:ph type="body" idx="1"/>
          </p:nvPr>
        </p:nvSpPr>
        <p:spPr/>
        <p:txBody>
          <a:bodyPr/>
          <a:lstStyle/>
          <a:p>
            <a:r>
              <a:rPr lang="ja-JP" altLang="en-US"/>
              <a:t>応答時間とスループットは</a:t>
            </a:r>
            <a:br>
              <a:rPr lang="ja-JP" altLang="en-US"/>
            </a:br>
            <a:r>
              <a:rPr lang="ja-JP" altLang="en-US"/>
              <a:t>トレードオフになる場合も</a:t>
            </a:r>
          </a:p>
          <a:p>
            <a:pPr lvl="1"/>
            <a:r>
              <a:rPr lang="ja-JP" altLang="en-US"/>
              <a:t>例）</a:t>
            </a:r>
          </a:p>
          <a:p>
            <a:pPr lvl="2"/>
            <a:r>
              <a:rPr lang="ja-JP" altLang="en-US"/>
              <a:t>応答時間向上を追求</a:t>
            </a:r>
          </a:p>
          <a:p>
            <a:pPr lvl="2"/>
            <a:r>
              <a:rPr lang="ja-JP" altLang="en-US"/>
              <a:t>対話型処理を優先的に</a:t>
            </a:r>
          </a:p>
          <a:p>
            <a:pPr lvl="2"/>
            <a:r>
              <a:rPr lang="en-US" altLang="ja-JP"/>
              <a:t>TSS</a:t>
            </a:r>
            <a:r>
              <a:rPr lang="ja-JP" altLang="en-US"/>
              <a:t>のクオンタムを短く</a:t>
            </a:r>
          </a:p>
          <a:p>
            <a:pPr lvl="2"/>
            <a:r>
              <a:rPr lang="ja-JP" altLang="en-US"/>
              <a:t>切り替え回数増加，切り替えオーバヘッド増加</a:t>
            </a:r>
          </a:p>
          <a:p>
            <a:pPr lvl="2"/>
            <a:r>
              <a:rPr lang="ja-JP" altLang="en-US"/>
              <a:t>スループット低下</a:t>
            </a:r>
          </a:p>
          <a:p>
            <a:pPr lvl="2"/>
            <a:endParaRPr lang="ja-JP" altLang="en-US"/>
          </a:p>
          <a:p>
            <a:r>
              <a:rPr lang="ja-JP" altLang="en-US"/>
              <a:t>ユーザの要求やシステムの性質に応じて適切な</a:t>
            </a:r>
            <a:br>
              <a:rPr lang="ja-JP" altLang="en-US"/>
            </a:br>
            <a:r>
              <a:rPr lang="ja-JP" altLang="en-US"/>
              <a:t>指標・スケジューリングを用いることが重要</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3091">
                                            <p:txEl>
                                              <p:pRg st="2" end="2"/>
                                            </p:txEl>
                                          </p:spTgt>
                                        </p:tgtEl>
                                        <p:attrNameLst>
                                          <p:attrName>style.visibility</p:attrName>
                                        </p:attrNameLst>
                                      </p:cBhvr>
                                      <p:to>
                                        <p:strVal val="visible"/>
                                      </p:to>
                                    </p:set>
                                    <p:animEffect transition="in" filter="fade">
                                      <p:cBhvr>
                                        <p:cTn id="7" dur="500"/>
                                        <p:tgtEl>
                                          <p:spTgt spid="47309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73091">
                                            <p:txEl>
                                              <p:pRg st="3" end="3"/>
                                            </p:txEl>
                                          </p:spTgt>
                                        </p:tgtEl>
                                        <p:attrNameLst>
                                          <p:attrName>style.visibility</p:attrName>
                                        </p:attrNameLst>
                                      </p:cBhvr>
                                      <p:to>
                                        <p:strVal val="visible"/>
                                      </p:to>
                                    </p:set>
                                    <p:animEffect transition="in" filter="fade">
                                      <p:cBhvr>
                                        <p:cTn id="12" dur="500"/>
                                        <p:tgtEl>
                                          <p:spTgt spid="47309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73091">
                                            <p:txEl>
                                              <p:pRg st="4" end="4"/>
                                            </p:txEl>
                                          </p:spTgt>
                                        </p:tgtEl>
                                        <p:attrNameLst>
                                          <p:attrName>style.visibility</p:attrName>
                                        </p:attrNameLst>
                                      </p:cBhvr>
                                      <p:to>
                                        <p:strVal val="visible"/>
                                      </p:to>
                                    </p:set>
                                    <p:animEffect transition="in" filter="fade">
                                      <p:cBhvr>
                                        <p:cTn id="17" dur="500"/>
                                        <p:tgtEl>
                                          <p:spTgt spid="47309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73091">
                                            <p:txEl>
                                              <p:pRg st="5" end="5"/>
                                            </p:txEl>
                                          </p:spTgt>
                                        </p:tgtEl>
                                        <p:attrNameLst>
                                          <p:attrName>style.visibility</p:attrName>
                                        </p:attrNameLst>
                                      </p:cBhvr>
                                      <p:to>
                                        <p:strVal val="visible"/>
                                      </p:to>
                                    </p:set>
                                    <p:animEffect transition="in" filter="fade">
                                      <p:cBhvr>
                                        <p:cTn id="22" dur="500"/>
                                        <p:tgtEl>
                                          <p:spTgt spid="473091">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73091">
                                            <p:txEl>
                                              <p:pRg st="6" end="6"/>
                                            </p:txEl>
                                          </p:spTgt>
                                        </p:tgtEl>
                                        <p:attrNameLst>
                                          <p:attrName>style.visibility</p:attrName>
                                        </p:attrNameLst>
                                      </p:cBhvr>
                                      <p:to>
                                        <p:strVal val="visible"/>
                                      </p:to>
                                    </p:set>
                                    <p:animEffect transition="in" filter="fade">
                                      <p:cBhvr>
                                        <p:cTn id="27" dur="500"/>
                                        <p:tgtEl>
                                          <p:spTgt spid="473091">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73091">
                                            <p:txEl>
                                              <p:pRg st="8" end="8"/>
                                            </p:txEl>
                                          </p:spTgt>
                                        </p:tgtEl>
                                        <p:attrNameLst>
                                          <p:attrName>style.visibility</p:attrName>
                                        </p:attrNameLst>
                                      </p:cBhvr>
                                      <p:to>
                                        <p:strVal val="visible"/>
                                      </p:to>
                                    </p:set>
                                    <p:animEffect transition="in" filter="fade">
                                      <p:cBhvr>
                                        <p:cTn id="32" dur="500"/>
                                        <p:tgtEl>
                                          <p:spTgt spid="47309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Rectangle 2"/>
          <p:cNvSpPr>
            <a:spLocks noGrp="1" noChangeArrowheads="1"/>
          </p:cNvSpPr>
          <p:nvPr>
            <p:ph type="title"/>
          </p:nvPr>
        </p:nvSpPr>
        <p:spPr>
          <a:xfrm>
            <a:off x="720725" y="0"/>
            <a:ext cx="9001125" cy="720725"/>
          </a:xfrm>
          <a:ln/>
        </p:spPr>
        <p:txBody>
          <a:bodyPr/>
          <a:lstStyle/>
          <a:p>
            <a:pPr hangingPunct="1"/>
            <a:endParaRPr kumimoji="1" lang="ja-JP" altLang="en-US">
              <a:ea typeface="A-OTF 新ゴ Pro H" pitchFamily="34" charset="-128"/>
            </a:endParaRPr>
          </a:p>
        </p:txBody>
      </p:sp>
      <p:sp>
        <p:nvSpPr>
          <p:cNvPr id="458755" name="Rectangle 3"/>
          <p:cNvSpPr>
            <a:spLocks noGrp="1" noChangeArrowheads="1"/>
          </p:cNvSpPr>
          <p:nvPr>
            <p:ph type="subTitle" idx="4294967295"/>
          </p:nvPr>
        </p:nvSpPr>
        <p:spPr bwMode="auto">
          <a:xfrm>
            <a:off x="539750" y="1474788"/>
            <a:ext cx="9094788" cy="5872162"/>
          </a:xfrm>
          <a:prstGeom prst="rect">
            <a:avLst/>
          </a:prstGeom>
          <a:noFill/>
          <a:ln/>
        </p:spPr>
        <p:txBody>
          <a:bodyPr lIns="0" tIns="0" rIns="0" bIns="0" anchor="ctr"/>
          <a:lstStyle/>
          <a:p>
            <a:pPr marL="0" indent="0" algn="ctr">
              <a:spcBef>
                <a:spcPct val="0"/>
              </a:spcBef>
              <a:spcAft>
                <a:spcPct val="0"/>
              </a:spcAft>
              <a:buSzPct val="45000"/>
              <a:buFont typeface="StarSymbol" pitchFamily="2" charset="0"/>
              <a:buNone/>
            </a:pPr>
            <a:r>
              <a:rPr lang="en-GB" altLang="ja-JP" sz="4800" dirty="0">
                <a:latin typeface="ＭＳ Ｐゴシック" panose="020B0600070205080204" pitchFamily="50" charset="-128"/>
                <a:ea typeface="ＭＳ Ｐゴシック" panose="020B0600070205080204" pitchFamily="50" charset="-128"/>
              </a:rPr>
              <a:t>3.3</a:t>
            </a:r>
          </a:p>
          <a:p>
            <a:pPr marL="0" indent="0" algn="ctr">
              <a:spcBef>
                <a:spcPct val="0"/>
              </a:spcBef>
              <a:spcAft>
                <a:spcPct val="0"/>
              </a:spcAft>
              <a:buSzPct val="45000"/>
              <a:buFont typeface="StarSymbol" pitchFamily="2" charset="0"/>
              <a:buNone/>
            </a:pPr>
            <a:r>
              <a:rPr lang="ja-JP" altLang="en-GB" sz="4800" dirty="0">
                <a:latin typeface="ＭＳ Ｐゴシック" panose="020B0600070205080204" pitchFamily="50" charset="-128"/>
                <a:ea typeface="ＭＳ Ｐゴシック" panose="020B0600070205080204" pitchFamily="50" charset="-128"/>
              </a:rPr>
              <a:t>さまざまな</a:t>
            </a:r>
          </a:p>
          <a:p>
            <a:pPr marL="0" indent="0" algn="ctr">
              <a:spcBef>
                <a:spcPct val="0"/>
              </a:spcBef>
              <a:spcAft>
                <a:spcPct val="0"/>
              </a:spcAft>
              <a:buSzPct val="45000"/>
              <a:buFont typeface="StarSymbol" pitchFamily="2" charset="0"/>
              <a:buNone/>
            </a:pPr>
            <a:r>
              <a:rPr lang="ja-JP" altLang="en-GB" sz="4800" dirty="0">
                <a:latin typeface="ＭＳ Ｐゴシック" panose="020B0600070205080204" pitchFamily="50" charset="-128"/>
                <a:ea typeface="ＭＳ Ｐゴシック" panose="020B0600070205080204" pitchFamily="50" charset="-128"/>
              </a:rPr>
              <a:t>スケジューリング方式</a:t>
            </a:r>
          </a:p>
          <a:p>
            <a:pPr marL="0" indent="0" algn="ctr">
              <a:spcBef>
                <a:spcPct val="0"/>
              </a:spcBef>
              <a:spcAft>
                <a:spcPct val="0"/>
              </a:spcAft>
              <a:buSzPct val="45000"/>
              <a:buFont typeface="StarSymbol" pitchFamily="2" charset="0"/>
              <a:buNone/>
            </a:pPr>
            <a:endParaRPr lang="ja-JP" altLang="en-GB" sz="4800" dirty="0"/>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Rectangle 2"/>
          <p:cNvSpPr>
            <a:spLocks noGrp="1" noChangeArrowheads="1"/>
          </p:cNvSpPr>
          <p:nvPr>
            <p:ph type="title"/>
          </p:nvPr>
        </p:nvSpPr>
        <p:spPr/>
        <p:txBody>
          <a:bodyPr/>
          <a:lstStyle/>
          <a:p>
            <a:r>
              <a:rPr lang="ja-JP" altLang="en-US"/>
              <a:t>さまざまなスケジューリング方式</a:t>
            </a:r>
          </a:p>
        </p:txBody>
      </p:sp>
      <p:sp>
        <p:nvSpPr>
          <p:cNvPr id="475139" name="Rectangle 3"/>
          <p:cNvSpPr>
            <a:spLocks noGrp="1" noChangeArrowheads="1"/>
          </p:cNvSpPr>
          <p:nvPr>
            <p:ph type="body" idx="1"/>
          </p:nvPr>
        </p:nvSpPr>
        <p:spPr/>
        <p:txBody>
          <a:bodyPr/>
          <a:lstStyle/>
          <a:p>
            <a:r>
              <a:rPr lang="en-US" altLang="ja-JP"/>
              <a:t>FIFO (First In First Out)</a:t>
            </a:r>
          </a:p>
          <a:p>
            <a:pPr lvl="1"/>
            <a:r>
              <a:rPr lang="ja-JP" altLang="en-US"/>
              <a:t>到着順スケジューリング，</a:t>
            </a:r>
            <a:r>
              <a:rPr lang="en-US" altLang="ja-JP"/>
              <a:t>FCFS</a:t>
            </a:r>
          </a:p>
          <a:p>
            <a:r>
              <a:rPr lang="en-US" altLang="ja-JP"/>
              <a:t>SPTF (Shortest Processing Time First)</a:t>
            </a:r>
          </a:p>
          <a:p>
            <a:pPr lvl="1"/>
            <a:r>
              <a:rPr lang="ja-JP" altLang="en-US"/>
              <a:t>処理時間順スケジューリング</a:t>
            </a:r>
          </a:p>
          <a:p>
            <a:r>
              <a:rPr lang="en-US" altLang="ja-JP"/>
              <a:t>PS (Priority Scheduling)</a:t>
            </a:r>
          </a:p>
          <a:p>
            <a:pPr lvl="1"/>
            <a:r>
              <a:rPr lang="ja-JP" altLang="en-US"/>
              <a:t>優先度順スケジューリング</a:t>
            </a:r>
          </a:p>
          <a:p>
            <a:r>
              <a:rPr lang="en-US" altLang="ja-JP"/>
              <a:t>RR (Round Robin)</a:t>
            </a:r>
          </a:p>
          <a:p>
            <a:pPr lvl="1"/>
            <a:r>
              <a:rPr lang="ja-JP" altLang="en-US"/>
              <a:t>ラウンドロビン</a:t>
            </a:r>
          </a:p>
          <a:p>
            <a:r>
              <a:rPr lang="en-US" altLang="ja-JP"/>
              <a:t>MLF (Multi-Level Feedback)</a:t>
            </a:r>
          </a:p>
          <a:p>
            <a:pPr lvl="1"/>
            <a:r>
              <a:rPr lang="ja-JP" altLang="en-US"/>
              <a:t>多重フィードバック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p:txBody>
          <a:bodyPr/>
          <a:lstStyle/>
          <a:p>
            <a:r>
              <a:rPr lang="ja-JP" altLang="en-US"/>
              <a:t>さまざまなスケジューリング方式</a:t>
            </a:r>
          </a:p>
        </p:txBody>
      </p:sp>
      <p:sp>
        <p:nvSpPr>
          <p:cNvPr id="476163" name="Rectangle 3"/>
          <p:cNvSpPr>
            <a:spLocks noGrp="1" noChangeArrowheads="1"/>
          </p:cNvSpPr>
          <p:nvPr>
            <p:ph type="body" idx="1"/>
          </p:nvPr>
        </p:nvSpPr>
        <p:spPr/>
        <p:txBody>
          <a:bodyPr/>
          <a:lstStyle/>
          <a:p>
            <a:r>
              <a:rPr lang="en-US" altLang="ja-JP"/>
              <a:t>FIFO (First In First Out)</a:t>
            </a:r>
          </a:p>
          <a:p>
            <a:pPr lvl="1"/>
            <a:r>
              <a:rPr lang="ja-JP" altLang="en-US"/>
              <a:t>到着順スケジューリング，</a:t>
            </a:r>
            <a:r>
              <a:rPr lang="en-US" altLang="ja-JP"/>
              <a:t>FCFS</a:t>
            </a:r>
          </a:p>
          <a:p>
            <a:r>
              <a:rPr lang="en-US" altLang="ja-JP">
                <a:solidFill>
                  <a:srgbClr val="DDDDDD"/>
                </a:solidFill>
              </a:rPr>
              <a:t>SPTF (Shortest Processing Time First)</a:t>
            </a:r>
          </a:p>
          <a:p>
            <a:pPr lvl="1"/>
            <a:r>
              <a:rPr lang="ja-JP" altLang="en-US">
                <a:solidFill>
                  <a:srgbClr val="DDDDDD"/>
                </a:solidFill>
              </a:rPr>
              <a:t>処理時間順スケジューリング</a:t>
            </a:r>
          </a:p>
          <a:p>
            <a:r>
              <a:rPr lang="en-US" altLang="ja-JP">
                <a:solidFill>
                  <a:srgbClr val="DDDDDD"/>
                </a:solidFill>
              </a:rPr>
              <a:t>PS (Priority Scheduling)</a:t>
            </a:r>
          </a:p>
          <a:p>
            <a:pPr lvl="1"/>
            <a:r>
              <a:rPr lang="ja-JP" altLang="en-US">
                <a:solidFill>
                  <a:srgbClr val="DDDDDD"/>
                </a:solidFill>
              </a:rPr>
              <a:t>優先度順スケジューリング</a:t>
            </a:r>
          </a:p>
          <a:p>
            <a:r>
              <a:rPr lang="en-US" altLang="ja-JP">
                <a:solidFill>
                  <a:srgbClr val="DDDDDD"/>
                </a:solidFill>
              </a:rPr>
              <a:t>RR (Round Robin)</a:t>
            </a:r>
          </a:p>
          <a:p>
            <a:pPr lvl="1"/>
            <a:r>
              <a:rPr lang="ja-JP" altLang="en-US">
                <a:solidFill>
                  <a:srgbClr val="DDDDDD"/>
                </a:solidFill>
              </a:rPr>
              <a:t>ラウンドロビン</a:t>
            </a:r>
          </a:p>
          <a:p>
            <a:r>
              <a:rPr lang="en-US" altLang="ja-JP">
                <a:solidFill>
                  <a:srgbClr val="DDDDDD"/>
                </a:solidFill>
              </a:rPr>
              <a:t>MLF (Multi-Level Feedback)</a:t>
            </a:r>
          </a:p>
          <a:p>
            <a:pPr lvl="1"/>
            <a:r>
              <a:rPr lang="ja-JP" altLang="en-US">
                <a:solidFill>
                  <a:srgbClr val="DDDDDD"/>
                </a:solidFill>
              </a:rPr>
              <a:t>多重フィードバック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Rectangle 2"/>
          <p:cNvSpPr>
            <a:spLocks noGrp="1" noChangeArrowheads="1"/>
          </p:cNvSpPr>
          <p:nvPr>
            <p:ph type="title"/>
          </p:nvPr>
        </p:nvSpPr>
        <p:spPr/>
        <p:txBody>
          <a:bodyPr/>
          <a:lstStyle/>
          <a:p>
            <a:r>
              <a:rPr lang="en-US" altLang="ja-JP"/>
              <a:t>FIFO</a:t>
            </a:r>
          </a:p>
        </p:txBody>
      </p:sp>
      <p:sp>
        <p:nvSpPr>
          <p:cNvPr id="477187" name="Rectangle 3"/>
          <p:cNvSpPr>
            <a:spLocks noGrp="1" noChangeArrowheads="1"/>
          </p:cNvSpPr>
          <p:nvPr>
            <p:ph type="body" idx="1"/>
          </p:nvPr>
        </p:nvSpPr>
        <p:spPr/>
        <p:txBody>
          <a:bodyPr/>
          <a:lstStyle/>
          <a:p>
            <a:r>
              <a:rPr lang="ja-JP" altLang="en-US"/>
              <a:t>到着順スケジューリング</a:t>
            </a:r>
          </a:p>
          <a:p>
            <a:pPr lvl="1"/>
            <a:r>
              <a:rPr lang="en-US" altLang="ja-JP"/>
              <a:t>FCFS: First Come First Served</a:t>
            </a:r>
          </a:p>
          <a:p>
            <a:pPr lvl="1"/>
            <a:r>
              <a:rPr lang="en-US" altLang="ja-JP"/>
              <a:t>FIFO: First In First Out</a:t>
            </a:r>
          </a:p>
          <a:p>
            <a:r>
              <a:rPr lang="ja-JP" altLang="en-US"/>
              <a:t>常に待ち行列の先頭から処理</a:t>
            </a:r>
          </a:p>
          <a:p>
            <a:pPr lvl="1"/>
            <a:r>
              <a:rPr lang="ja-JP" altLang="en-US">
                <a:solidFill>
                  <a:srgbClr val="006600"/>
                </a:solidFill>
              </a:rPr>
              <a:t>○</a:t>
            </a:r>
            <a:r>
              <a:rPr lang="ja-JP" altLang="en-US"/>
              <a:t>単純</a:t>
            </a:r>
          </a:p>
          <a:p>
            <a:pPr lvl="2"/>
            <a:r>
              <a:rPr lang="ja-JP" altLang="en-US"/>
              <a:t>プロセス選択機構も簡単になるし，選択オーバヘッドも小</a:t>
            </a:r>
          </a:p>
          <a:p>
            <a:pPr lvl="1"/>
            <a:r>
              <a:rPr lang="ja-JP" altLang="en-US">
                <a:solidFill>
                  <a:srgbClr val="006600"/>
                </a:solidFill>
              </a:rPr>
              <a:t>○</a:t>
            </a:r>
            <a:r>
              <a:rPr lang="ja-JP" altLang="en-US"/>
              <a:t>公平</a:t>
            </a:r>
          </a:p>
          <a:p>
            <a:pPr lvl="2"/>
            <a:r>
              <a:rPr lang="ja-JP" altLang="en-US"/>
              <a:t>追い抜き禁止</a:t>
            </a:r>
          </a:p>
          <a:p>
            <a:pPr lvl="1"/>
            <a:r>
              <a:rPr lang="en-US" altLang="ja-JP">
                <a:solidFill>
                  <a:srgbClr val="A50021"/>
                </a:solidFill>
              </a:rPr>
              <a:t>×</a:t>
            </a:r>
            <a:r>
              <a:rPr lang="ja-JP" altLang="en-US"/>
              <a:t>ターンアラウンドタイムは良くない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2"/>
          <p:cNvSpPr>
            <a:spLocks noGrp="1" noChangeArrowheads="1"/>
          </p:cNvSpPr>
          <p:nvPr>
            <p:ph type="title"/>
          </p:nvPr>
        </p:nvSpPr>
        <p:spPr/>
        <p:txBody>
          <a:bodyPr/>
          <a:lstStyle/>
          <a:p>
            <a:r>
              <a:rPr lang="en-US" altLang="ja-JP"/>
              <a:t>FIFO</a:t>
            </a:r>
            <a:r>
              <a:rPr lang="ja-JP" altLang="en-US"/>
              <a:t>の欠点</a:t>
            </a:r>
          </a:p>
        </p:txBody>
      </p:sp>
      <p:sp>
        <p:nvSpPr>
          <p:cNvPr id="478211" name="Rectangle 3"/>
          <p:cNvSpPr>
            <a:spLocks noGrp="1" noChangeArrowheads="1"/>
          </p:cNvSpPr>
          <p:nvPr>
            <p:ph type="body" idx="1"/>
          </p:nvPr>
        </p:nvSpPr>
        <p:spPr/>
        <p:txBody>
          <a:bodyPr/>
          <a:lstStyle/>
          <a:p>
            <a:r>
              <a:rPr lang="ja-JP" altLang="en-US"/>
              <a:t>ターンアラウンドタイム</a:t>
            </a:r>
          </a:p>
        </p:txBody>
      </p:sp>
      <p:grpSp>
        <p:nvGrpSpPr>
          <p:cNvPr id="478212" name="Group 4"/>
          <p:cNvGrpSpPr>
            <a:grpSpLocks/>
          </p:cNvGrpSpPr>
          <p:nvPr/>
        </p:nvGrpSpPr>
        <p:grpSpPr bwMode="auto">
          <a:xfrm>
            <a:off x="1439863" y="1835150"/>
            <a:ext cx="6408737" cy="1657350"/>
            <a:chOff x="544" y="-386"/>
            <a:chExt cx="1860" cy="1044"/>
          </a:xfrm>
        </p:grpSpPr>
        <p:sp>
          <p:nvSpPr>
            <p:cNvPr id="478213" name="Rectangle 5"/>
            <p:cNvSpPr>
              <a:spLocks noChangeArrowheads="1"/>
            </p:cNvSpPr>
            <p:nvPr/>
          </p:nvSpPr>
          <p:spPr bwMode="auto">
            <a:xfrm>
              <a:off x="544" y="-386"/>
              <a:ext cx="1860" cy="1044"/>
            </a:xfrm>
            <a:prstGeom prst="rect">
              <a:avLst/>
            </a:prstGeom>
            <a:solidFill>
              <a:srgbClr val="FFFF99"/>
            </a:solidFill>
            <a:ln w="38100" algn="ctr">
              <a:noFill/>
              <a:miter lim="800000"/>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待ち行列</a:t>
              </a:r>
            </a:p>
            <a:p>
              <a:endParaRPr lang="ja-JP" altLang="en-US" dirty="0"/>
            </a:p>
            <a:p>
              <a:endParaRPr lang="ja-JP" altLang="en-US" dirty="0"/>
            </a:p>
            <a:p>
              <a:endParaRPr lang="ja-JP" altLang="en-US" dirty="0"/>
            </a:p>
          </p:txBody>
        </p:sp>
        <p:sp>
          <p:nvSpPr>
            <p:cNvPr id="478214" name="Line 6"/>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478215" name="Line 7"/>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478216" name="Oval 8"/>
          <p:cNvSpPr>
            <a:spLocks noChangeArrowheads="1"/>
          </p:cNvSpPr>
          <p:nvPr/>
        </p:nvSpPr>
        <p:spPr bwMode="auto">
          <a:xfrm>
            <a:off x="6407150" y="2339975"/>
            <a:ext cx="1008063" cy="1008063"/>
          </a:xfrm>
          <a:prstGeom prst="ellipse">
            <a:avLst/>
          </a:prstGeom>
          <a:solidFill>
            <a:srgbClr val="FFCC99"/>
          </a:solidFill>
          <a:ln w="38100" algn="ctr">
            <a:solidFill>
              <a:srgbClr val="FF66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プロセス</a:t>
            </a:r>
          </a:p>
          <a:p>
            <a:r>
              <a:rPr lang="en-US" altLang="ja-JP" dirty="0">
                <a:latin typeface="ＭＳ Ｐゴシック" panose="020B0600070205080204" pitchFamily="50" charset="-128"/>
                <a:ea typeface="ＭＳ Ｐゴシック" panose="020B0600070205080204" pitchFamily="50" charset="-128"/>
              </a:rPr>
              <a:t>1s</a:t>
            </a:r>
          </a:p>
        </p:txBody>
      </p:sp>
      <p:sp>
        <p:nvSpPr>
          <p:cNvPr id="478217" name="Oval 9"/>
          <p:cNvSpPr>
            <a:spLocks noChangeArrowheads="1"/>
          </p:cNvSpPr>
          <p:nvPr/>
        </p:nvSpPr>
        <p:spPr bwMode="auto">
          <a:xfrm>
            <a:off x="5040313" y="2339975"/>
            <a:ext cx="1008062" cy="1008063"/>
          </a:xfrm>
          <a:prstGeom prst="ellipse">
            <a:avLst/>
          </a:prstGeom>
          <a:solidFill>
            <a:srgbClr val="FFCC99"/>
          </a:solidFill>
          <a:ln w="38100" algn="ctr">
            <a:solidFill>
              <a:srgbClr val="FF66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プロセス</a:t>
            </a:r>
          </a:p>
          <a:p>
            <a:r>
              <a:rPr lang="en-US" altLang="ja-JP" dirty="0">
                <a:latin typeface="ＭＳ Ｐゴシック" panose="020B0600070205080204" pitchFamily="50" charset="-128"/>
                <a:ea typeface="ＭＳ Ｐゴシック" panose="020B0600070205080204" pitchFamily="50" charset="-128"/>
              </a:rPr>
              <a:t>1s</a:t>
            </a:r>
          </a:p>
        </p:txBody>
      </p:sp>
      <p:sp>
        <p:nvSpPr>
          <p:cNvPr id="478218" name="Oval 10"/>
          <p:cNvSpPr>
            <a:spLocks noChangeArrowheads="1"/>
          </p:cNvSpPr>
          <p:nvPr/>
        </p:nvSpPr>
        <p:spPr bwMode="auto">
          <a:xfrm>
            <a:off x="3671888" y="2339975"/>
            <a:ext cx="1008062" cy="1008063"/>
          </a:xfrm>
          <a:prstGeom prst="ellipse">
            <a:avLst/>
          </a:prstGeom>
          <a:solidFill>
            <a:srgbClr val="FFCC99"/>
          </a:solidFill>
          <a:ln w="38100" algn="ctr">
            <a:solidFill>
              <a:srgbClr val="FF66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プロセス</a:t>
            </a:r>
          </a:p>
          <a:p>
            <a:r>
              <a:rPr lang="en-US" altLang="ja-JP" dirty="0">
                <a:latin typeface="ＭＳ Ｐゴシック" panose="020B0600070205080204" pitchFamily="50" charset="-128"/>
                <a:ea typeface="ＭＳ Ｐゴシック" panose="020B0600070205080204" pitchFamily="50" charset="-128"/>
              </a:rPr>
              <a:t>1s</a:t>
            </a:r>
          </a:p>
        </p:txBody>
      </p:sp>
      <p:sp>
        <p:nvSpPr>
          <p:cNvPr id="478219" name="Oval 11"/>
          <p:cNvSpPr>
            <a:spLocks noChangeArrowheads="1"/>
          </p:cNvSpPr>
          <p:nvPr/>
        </p:nvSpPr>
        <p:spPr bwMode="auto">
          <a:xfrm>
            <a:off x="2303463" y="2339975"/>
            <a:ext cx="1008062" cy="1008063"/>
          </a:xfrm>
          <a:prstGeom prst="ellipse">
            <a:avLst/>
          </a:prstGeom>
          <a:solidFill>
            <a:srgbClr val="FF9900"/>
          </a:solidFill>
          <a:ln w="38100" algn="ctr">
            <a:solidFill>
              <a:srgbClr val="FF66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プロセス</a:t>
            </a:r>
          </a:p>
          <a:p>
            <a:r>
              <a:rPr lang="en-US" altLang="ja-JP" dirty="0">
                <a:latin typeface="ＭＳ Ｐゴシック" panose="020B0600070205080204" pitchFamily="50" charset="-128"/>
                <a:ea typeface="ＭＳ Ｐゴシック" panose="020B0600070205080204" pitchFamily="50" charset="-128"/>
              </a:rPr>
              <a:t>100s</a:t>
            </a:r>
          </a:p>
        </p:txBody>
      </p:sp>
      <p:grpSp>
        <p:nvGrpSpPr>
          <p:cNvPr id="478220" name="Group 12"/>
          <p:cNvGrpSpPr>
            <a:grpSpLocks/>
          </p:cNvGrpSpPr>
          <p:nvPr/>
        </p:nvGrpSpPr>
        <p:grpSpPr bwMode="auto">
          <a:xfrm>
            <a:off x="1439863" y="4859338"/>
            <a:ext cx="6408737" cy="1657350"/>
            <a:chOff x="544" y="-386"/>
            <a:chExt cx="1860" cy="1044"/>
          </a:xfrm>
        </p:grpSpPr>
        <p:sp>
          <p:nvSpPr>
            <p:cNvPr id="478221" name="Rectangle 13"/>
            <p:cNvSpPr>
              <a:spLocks noChangeArrowheads="1"/>
            </p:cNvSpPr>
            <p:nvPr/>
          </p:nvSpPr>
          <p:spPr bwMode="auto">
            <a:xfrm>
              <a:off x="544" y="-386"/>
              <a:ext cx="1860" cy="1044"/>
            </a:xfrm>
            <a:prstGeom prst="rect">
              <a:avLst/>
            </a:prstGeom>
            <a:solidFill>
              <a:srgbClr val="FFFF99"/>
            </a:solidFill>
            <a:ln w="38100" algn="ctr">
              <a:noFill/>
              <a:miter lim="800000"/>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待ち行列</a:t>
              </a:r>
            </a:p>
            <a:p>
              <a:endParaRPr lang="ja-JP" altLang="en-US" dirty="0"/>
            </a:p>
            <a:p>
              <a:endParaRPr lang="ja-JP" altLang="en-US" dirty="0"/>
            </a:p>
            <a:p>
              <a:endParaRPr lang="ja-JP" altLang="en-US" dirty="0"/>
            </a:p>
          </p:txBody>
        </p:sp>
        <p:sp>
          <p:nvSpPr>
            <p:cNvPr id="478222" name="Line 14"/>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478223" name="Line 15"/>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478224" name="Oval 16"/>
          <p:cNvSpPr>
            <a:spLocks noChangeArrowheads="1"/>
          </p:cNvSpPr>
          <p:nvPr/>
        </p:nvSpPr>
        <p:spPr bwMode="auto">
          <a:xfrm>
            <a:off x="6407150" y="5364163"/>
            <a:ext cx="1008063" cy="1008062"/>
          </a:xfrm>
          <a:prstGeom prst="ellipse">
            <a:avLst/>
          </a:prstGeom>
          <a:solidFill>
            <a:srgbClr val="FF9900"/>
          </a:solidFill>
          <a:ln w="38100" algn="ctr">
            <a:solidFill>
              <a:srgbClr val="FF66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プロセス</a:t>
            </a:r>
          </a:p>
          <a:p>
            <a:r>
              <a:rPr lang="en-US" altLang="ja-JP" dirty="0">
                <a:latin typeface="ＭＳ Ｐゴシック" panose="020B0600070205080204" pitchFamily="50" charset="-128"/>
                <a:ea typeface="ＭＳ Ｐゴシック" panose="020B0600070205080204" pitchFamily="50" charset="-128"/>
              </a:rPr>
              <a:t>100s</a:t>
            </a:r>
          </a:p>
        </p:txBody>
      </p:sp>
      <p:sp>
        <p:nvSpPr>
          <p:cNvPr id="478225" name="Oval 17"/>
          <p:cNvSpPr>
            <a:spLocks noChangeArrowheads="1"/>
          </p:cNvSpPr>
          <p:nvPr/>
        </p:nvSpPr>
        <p:spPr bwMode="auto">
          <a:xfrm>
            <a:off x="5040313" y="5364163"/>
            <a:ext cx="1008062" cy="1008062"/>
          </a:xfrm>
          <a:prstGeom prst="ellipse">
            <a:avLst/>
          </a:prstGeom>
          <a:solidFill>
            <a:srgbClr val="FFCC99"/>
          </a:solidFill>
          <a:ln w="38100" algn="ctr">
            <a:solidFill>
              <a:srgbClr val="FF66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プロセス</a:t>
            </a:r>
          </a:p>
          <a:p>
            <a:r>
              <a:rPr lang="en-US" altLang="ja-JP" dirty="0">
                <a:latin typeface="ＭＳ Ｐゴシック" panose="020B0600070205080204" pitchFamily="50" charset="-128"/>
                <a:ea typeface="ＭＳ Ｐゴシック" panose="020B0600070205080204" pitchFamily="50" charset="-128"/>
              </a:rPr>
              <a:t>1s</a:t>
            </a:r>
          </a:p>
        </p:txBody>
      </p:sp>
      <p:sp>
        <p:nvSpPr>
          <p:cNvPr id="478226" name="Oval 18"/>
          <p:cNvSpPr>
            <a:spLocks noChangeArrowheads="1"/>
          </p:cNvSpPr>
          <p:nvPr/>
        </p:nvSpPr>
        <p:spPr bwMode="auto">
          <a:xfrm>
            <a:off x="3671888" y="5364163"/>
            <a:ext cx="1008062" cy="1008062"/>
          </a:xfrm>
          <a:prstGeom prst="ellipse">
            <a:avLst/>
          </a:prstGeom>
          <a:solidFill>
            <a:srgbClr val="FFCC99"/>
          </a:solidFill>
          <a:ln w="38100" algn="ctr">
            <a:solidFill>
              <a:srgbClr val="FF66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プロセス</a:t>
            </a:r>
          </a:p>
          <a:p>
            <a:r>
              <a:rPr lang="en-US" altLang="ja-JP" dirty="0">
                <a:latin typeface="ＭＳ Ｐゴシック" panose="020B0600070205080204" pitchFamily="50" charset="-128"/>
                <a:ea typeface="ＭＳ Ｐゴシック" panose="020B0600070205080204" pitchFamily="50" charset="-128"/>
              </a:rPr>
              <a:t>1s</a:t>
            </a:r>
          </a:p>
        </p:txBody>
      </p:sp>
      <p:sp>
        <p:nvSpPr>
          <p:cNvPr id="478227" name="Oval 19"/>
          <p:cNvSpPr>
            <a:spLocks noChangeArrowheads="1"/>
          </p:cNvSpPr>
          <p:nvPr/>
        </p:nvSpPr>
        <p:spPr bwMode="auto">
          <a:xfrm>
            <a:off x="2303463" y="5364163"/>
            <a:ext cx="1008062" cy="1008062"/>
          </a:xfrm>
          <a:prstGeom prst="ellipse">
            <a:avLst/>
          </a:prstGeom>
          <a:solidFill>
            <a:srgbClr val="FFCC99"/>
          </a:solidFill>
          <a:ln w="38100" algn="ctr">
            <a:solidFill>
              <a:srgbClr val="FF66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プロセス</a:t>
            </a:r>
          </a:p>
          <a:p>
            <a:r>
              <a:rPr lang="en-US" altLang="ja-JP" dirty="0">
                <a:latin typeface="ＭＳ Ｐゴシック" panose="020B0600070205080204" pitchFamily="50" charset="-128"/>
                <a:ea typeface="ＭＳ Ｐゴシック" panose="020B0600070205080204" pitchFamily="50" charset="-128"/>
              </a:rPr>
              <a:t>1s</a:t>
            </a:r>
          </a:p>
        </p:txBody>
      </p:sp>
      <p:sp>
        <p:nvSpPr>
          <p:cNvPr id="478228" name="AutoShape 20"/>
          <p:cNvSpPr>
            <a:spLocks noChangeArrowheads="1"/>
          </p:cNvSpPr>
          <p:nvPr/>
        </p:nvSpPr>
        <p:spPr bwMode="auto">
          <a:xfrm>
            <a:off x="7704138" y="2195513"/>
            <a:ext cx="935037" cy="936625"/>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478229" name="AutoShape 21"/>
          <p:cNvSpPr>
            <a:spLocks noChangeArrowheads="1"/>
          </p:cNvSpPr>
          <p:nvPr/>
        </p:nvSpPr>
        <p:spPr bwMode="auto">
          <a:xfrm>
            <a:off x="7704138" y="5291138"/>
            <a:ext cx="935037" cy="936625"/>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478230" name="Text Box 22"/>
          <p:cNvSpPr txBox="1">
            <a:spLocks noChangeArrowheads="1"/>
          </p:cNvSpPr>
          <p:nvPr/>
        </p:nvSpPr>
        <p:spPr bwMode="auto">
          <a:xfrm>
            <a:off x="2303463" y="3467100"/>
            <a:ext cx="4806422" cy="463846"/>
          </a:xfrm>
          <a:prstGeom prst="rect">
            <a:avLst/>
          </a:prstGeom>
          <a:noFill/>
          <a:ln w="38100" algn="ctr">
            <a:noFill/>
            <a:miter lim="800000"/>
            <a:headEnd/>
            <a:tailEnd/>
          </a:ln>
          <a:effectLst/>
        </p:spPr>
        <p:txBody>
          <a:bodyPr wrap="none" lIns="90000" tIns="46800" rIns="90000" bIns="46800" anchorCtr="1">
            <a:spAutoFit/>
          </a:bodyPr>
          <a:lstStyle/>
          <a:p>
            <a:pPr algn="l"/>
            <a:r>
              <a:rPr lang="en-US" altLang="ja-JP" dirty="0">
                <a:latin typeface="ＭＳ Ｐゴシック" panose="020B0600070205080204" pitchFamily="50" charset="-128"/>
                <a:ea typeface="ＭＳ Ｐゴシック" panose="020B0600070205080204" pitchFamily="50" charset="-128"/>
              </a:rPr>
              <a:t>103s           3s           2s           1s</a:t>
            </a:r>
          </a:p>
        </p:txBody>
      </p:sp>
      <p:sp>
        <p:nvSpPr>
          <p:cNvPr id="478232" name="Text Box 24"/>
          <p:cNvSpPr txBox="1">
            <a:spLocks noChangeArrowheads="1"/>
          </p:cNvSpPr>
          <p:nvPr/>
        </p:nvSpPr>
        <p:spPr bwMode="auto">
          <a:xfrm>
            <a:off x="2303463" y="6465888"/>
            <a:ext cx="4888174" cy="463846"/>
          </a:xfrm>
          <a:prstGeom prst="rect">
            <a:avLst/>
          </a:prstGeom>
          <a:noFill/>
          <a:ln w="38100" algn="ctr">
            <a:noFill/>
            <a:miter lim="800000"/>
            <a:headEnd/>
            <a:tailEnd/>
          </a:ln>
          <a:effectLst/>
        </p:spPr>
        <p:txBody>
          <a:bodyPr wrap="none" lIns="90000" tIns="46800" rIns="90000" bIns="46800" anchorCtr="1">
            <a:spAutoFit/>
          </a:bodyPr>
          <a:lstStyle/>
          <a:p>
            <a:pPr algn="l"/>
            <a:r>
              <a:rPr lang="en-US" altLang="ja-JP" dirty="0">
                <a:latin typeface="ＭＳ Ｐゴシック" panose="020B0600070205080204" pitchFamily="50" charset="-128"/>
                <a:ea typeface="ＭＳ Ｐゴシック" panose="020B0600070205080204" pitchFamily="50" charset="-128"/>
              </a:rPr>
              <a:t>103s        102s        101s        100s</a:t>
            </a:r>
          </a:p>
        </p:txBody>
      </p:sp>
      <p:sp>
        <p:nvSpPr>
          <p:cNvPr id="478236" name="Oval 28"/>
          <p:cNvSpPr>
            <a:spLocks noChangeArrowheads="1"/>
          </p:cNvSpPr>
          <p:nvPr/>
        </p:nvSpPr>
        <p:spPr bwMode="auto">
          <a:xfrm rot="-1227421">
            <a:off x="7415213" y="2627313"/>
            <a:ext cx="2016125" cy="1368425"/>
          </a:xfrm>
          <a:prstGeom prst="ellipse">
            <a:avLst/>
          </a:prstGeom>
          <a:solidFill>
            <a:srgbClr val="99CCFF"/>
          </a:solidFill>
          <a:ln w="38100" algn="ctr">
            <a:solidFill>
              <a:srgbClr val="3366FF"/>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平均</a:t>
            </a:r>
          </a:p>
          <a:p>
            <a:r>
              <a:rPr lang="en-US" altLang="ja-JP" dirty="0">
                <a:latin typeface="ＭＳ Ｐゴシック" panose="020B0600070205080204" pitchFamily="50" charset="-128"/>
                <a:ea typeface="ＭＳ Ｐゴシック" panose="020B0600070205080204" pitchFamily="50" charset="-128"/>
              </a:rPr>
              <a:t>27s</a:t>
            </a:r>
          </a:p>
        </p:txBody>
      </p:sp>
      <p:sp>
        <p:nvSpPr>
          <p:cNvPr id="478237" name="Oval 29"/>
          <p:cNvSpPr>
            <a:spLocks noChangeArrowheads="1"/>
          </p:cNvSpPr>
          <p:nvPr/>
        </p:nvSpPr>
        <p:spPr bwMode="auto">
          <a:xfrm rot="-1227421">
            <a:off x="7415213" y="5580063"/>
            <a:ext cx="2016125" cy="1368425"/>
          </a:xfrm>
          <a:prstGeom prst="ellipse">
            <a:avLst/>
          </a:prstGeom>
          <a:solidFill>
            <a:srgbClr val="FF99CC"/>
          </a:solidFill>
          <a:ln w="38100" algn="ctr">
            <a:solidFill>
              <a:srgbClr val="993366"/>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平均</a:t>
            </a:r>
          </a:p>
          <a:p>
            <a:r>
              <a:rPr lang="en-US" altLang="ja-JP" dirty="0">
                <a:latin typeface="ＭＳ Ｐゴシック" panose="020B0600070205080204" pitchFamily="50" charset="-128"/>
                <a:ea typeface="ＭＳ Ｐゴシック" panose="020B0600070205080204" pitchFamily="50" charset="-128"/>
              </a:rPr>
              <a:t>102s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78216"/>
                                        </p:tgtEl>
                                        <p:attrNameLst>
                                          <p:attrName>style.visibility</p:attrName>
                                        </p:attrNameLst>
                                      </p:cBhvr>
                                      <p:to>
                                        <p:strVal val="visible"/>
                                      </p:to>
                                    </p:set>
                                    <p:anim calcmode="lin" valueType="num">
                                      <p:cBhvr additive="base">
                                        <p:cTn id="7" dur="500" fill="hold"/>
                                        <p:tgtEl>
                                          <p:spTgt spid="478216"/>
                                        </p:tgtEl>
                                        <p:attrNameLst>
                                          <p:attrName>ppt_x</p:attrName>
                                        </p:attrNameLst>
                                      </p:cBhvr>
                                      <p:tavLst>
                                        <p:tav tm="0">
                                          <p:val>
                                            <p:strVal val="0-#ppt_w/2"/>
                                          </p:val>
                                        </p:tav>
                                        <p:tav tm="100000">
                                          <p:val>
                                            <p:strVal val="#ppt_x"/>
                                          </p:val>
                                        </p:tav>
                                      </p:tavLst>
                                    </p:anim>
                                    <p:anim calcmode="lin" valueType="num">
                                      <p:cBhvr additive="base">
                                        <p:cTn id="8" dur="500" fill="hold"/>
                                        <p:tgtEl>
                                          <p:spTgt spid="4782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78217"/>
                                        </p:tgtEl>
                                        <p:attrNameLst>
                                          <p:attrName>style.visibility</p:attrName>
                                        </p:attrNameLst>
                                      </p:cBhvr>
                                      <p:to>
                                        <p:strVal val="visible"/>
                                      </p:to>
                                    </p:set>
                                    <p:anim calcmode="lin" valueType="num">
                                      <p:cBhvr additive="base">
                                        <p:cTn id="12" dur="500" fill="hold"/>
                                        <p:tgtEl>
                                          <p:spTgt spid="478217"/>
                                        </p:tgtEl>
                                        <p:attrNameLst>
                                          <p:attrName>ppt_x</p:attrName>
                                        </p:attrNameLst>
                                      </p:cBhvr>
                                      <p:tavLst>
                                        <p:tav tm="0">
                                          <p:val>
                                            <p:strVal val="0-#ppt_w/2"/>
                                          </p:val>
                                        </p:tav>
                                        <p:tav tm="100000">
                                          <p:val>
                                            <p:strVal val="#ppt_x"/>
                                          </p:val>
                                        </p:tav>
                                      </p:tavLst>
                                    </p:anim>
                                    <p:anim calcmode="lin" valueType="num">
                                      <p:cBhvr additive="base">
                                        <p:cTn id="13" dur="500" fill="hold"/>
                                        <p:tgtEl>
                                          <p:spTgt spid="47821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78218"/>
                                        </p:tgtEl>
                                        <p:attrNameLst>
                                          <p:attrName>style.visibility</p:attrName>
                                        </p:attrNameLst>
                                      </p:cBhvr>
                                      <p:to>
                                        <p:strVal val="visible"/>
                                      </p:to>
                                    </p:set>
                                    <p:anim calcmode="lin" valueType="num">
                                      <p:cBhvr additive="base">
                                        <p:cTn id="17" dur="500" fill="hold"/>
                                        <p:tgtEl>
                                          <p:spTgt spid="478218"/>
                                        </p:tgtEl>
                                        <p:attrNameLst>
                                          <p:attrName>ppt_x</p:attrName>
                                        </p:attrNameLst>
                                      </p:cBhvr>
                                      <p:tavLst>
                                        <p:tav tm="0">
                                          <p:val>
                                            <p:strVal val="0-#ppt_w/2"/>
                                          </p:val>
                                        </p:tav>
                                        <p:tav tm="100000">
                                          <p:val>
                                            <p:strVal val="#ppt_x"/>
                                          </p:val>
                                        </p:tav>
                                      </p:tavLst>
                                    </p:anim>
                                    <p:anim calcmode="lin" valueType="num">
                                      <p:cBhvr additive="base">
                                        <p:cTn id="18" dur="500" fill="hold"/>
                                        <p:tgtEl>
                                          <p:spTgt spid="47821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478219"/>
                                        </p:tgtEl>
                                        <p:attrNameLst>
                                          <p:attrName>style.visibility</p:attrName>
                                        </p:attrNameLst>
                                      </p:cBhvr>
                                      <p:to>
                                        <p:strVal val="visible"/>
                                      </p:to>
                                    </p:set>
                                    <p:anim calcmode="lin" valueType="num">
                                      <p:cBhvr additive="base">
                                        <p:cTn id="22" dur="500" fill="hold"/>
                                        <p:tgtEl>
                                          <p:spTgt spid="478219"/>
                                        </p:tgtEl>
                                        <p:attrNameLst>
                                          <p:attrName>ppt_x</p:attrName>
                                        </p:attrNameLst>
                                      </p:cBhvr>
                                      <p:tavLst>
                                        <p:tav tm="0">
                                          <p:val>
                                            <p:strVal val="0-#ppt_w/2"/>
                                          </p:val>
                                        </p:tav>
                                        <p:tav tm="100000">
                                          <p:val>
                                            <p:strVal val="#ppt_x"/>
                                          </p:val>
                                        </p:tav>
                                      </p:tavLst>
                                    </p:anim>
                                    <p:anim calcmode="lin" valueType="num">
                                      <p:cBhvr additive="base">
                                        <p:cTn id="23" dur="500" fill="hold"/>
                                        <p:tgtEl>
                                          <p:spTgt spid="478219"/>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478230"/>
                                        </p:tgtEl>
                                        <p:attrNameLst>
                                          <p:attrName>style.visibility</p:attrName>
                                        </p:attrNameLst>
                                      </p:cBhvr>
                                      <p:to>
                                        <p:strVal val="visible"/>
                                      </p:to>
                                    </p:set>
                                    <p:animEffect transition="in" filter="fade">
                                      <p:cBhvr>
                                        <p:cTn id="28" dur="500"/>
                                        <p:tgtEl>
                                          <p:spTgt spid="478230"/>
                                        </p:tgtEl>
                                      </p:cBhvr>
                                    </p:animEffect>
                                    <p:anim calcmode="lin" valueType="num">
                                      <p:cBhvr>
                                        <p:cTn id="29" dur="500" fill="hold"/>
                                        <p:tgtEl>
                                          <p:spTgt spid="478230"/>
                                        </p:tgtEl>
                                        <p:attrNameLst>
                                          <p:attrName>ppt_x</p:attrName>
                                        </p:attrNameLst>
                                      </p:cBhvr>
                                      <p:tavLst>
                                        <p:tav tm="0">
                                          <p:val>
                                            <p:strVal val="#ppt_x"/>
                                          </p:val>
                                        </p:tav>
                                        <p:tav tm="100000">
                                          <p:val>
                                            <p:strVal val="#ppt_x"/>
                                          </p:val>
                                        </p:tav>
                                      </p:tavLst>
                                    </p:anim>
                                    <p:anim calcmode="lin" valueType="num">
                                      <p:cBhvr>
                                        <p:cTn id="30" dur="500" fill="hold"/>
                                        <p:tgtEl>
                                          <p:spTgt spid="47823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78236"/>
                                        </p:tgtEl>
                                        <p:attrNameLst>
                                          <p:attrName>style.visibility</p:attrName>
                                        </p:attrNameLst>
                                      </p:cBhvr>
                                      <p:to>
                                        <p:strVal val="visible"/>
                                      </p:to>
                                    </p:set>
                                    <p:animEffect transition="in" filter="fade">
                                      <p:cBhvr>
                                        <p:cTn id="35" dur="500"/>
                                        <p:tgtEl>
                                          <p:spTgt spid="47823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78220"/>
                                        </p:tgtEl>
                                        <p:attrNameLst>
                                          <p:attrName>style.visibility</p:attrName>
                                        </p:attrNameLst>
                                      </p:cBhvr>
                                      <p:to>
                                        <p:strVal val="visible"/>
                                      </p:to>
                                    </p:set>
                                    <p:animEffect transition="in" filter="fade">
                                      <p:cBhvr>
                                        <p:cTn id="40" dur="500"/>
                                        <p:tgtEl>
                                          <p:spTgt spid="47822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78229"/>
                                        </p:tgtEl>
                                        <p:attrNameLst>
                                          <p:attrName>style.visibility</p:attrName>
                                        </p:attrNameLst>
                                      </p:cBhvr>
                                      <p:to>
                                        <p:strVal val="visible"/>
                                      </p:to>
                                    </p:set>
                                    <p:animEffect transition="in" filter="fade">
                                      <p:cBhvr>
                                        <p:cTn id="43" dur="500"/>
                                        <p:tgtEl>
                                          <p:spTgt spid="478229"/>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478224"/>
                                        </p:tgtEl>
                                        <p:attrNameLst>
                                          <p:attrName>style.visibility</p:attrName>
                                        </p:attrNameLst>
                                      </p:cBhvr>
                                      <p:to>
                                        <p:strVal val="visible"/>
                                      </p:to>
                                    </p:set>
                                    <p:anim calcmode="lin" valueType="num">
                                      <p:cBhvr additive="base">
                                        <p:cTn id="48" dur="500" fill="hold"/>
                                        <p:tgtEl>
                                          <p:spTgt spid="478224"/>
                                        </p:tgtEl>
                                        <p:attrNameLst>
                                          <p:attrName>ppt_x</p:attrName>
                                        </p:attrNameLst>
                                      </p:cBhvr>
                                      <p:tavLst>
                                        <p:tav tm="0">
                                          <p:val>
                                            <p:strVal val="0-#ppt_w/2"/>
                                          </p:val>
                                        </p:tav>
                                        <p:tav tm="100000">
                                          <p:val>
                                            <p:strVal val="#ppt_x"/>
                                          </p:val>
                                        </p:tav>
                                      </p:tavLst>
                                    </p:anim>
                                    <p:anim calcmode="lin" valueType="num">
                                      <p:cBhvr additive="base">
                                        <p:cTn id="49" dur="500" fill="hold"/>
                                        <p:tgtEl>
                                          <p:spTgt spid="478224"/>
                                        </p:tgtEl>
                                        <p:attrNameLst>
                                          <p:attrName>ppt_y</p:attrName>
                                        </p:attrNameLst>
                                      </p:cBhvr>
                                      <p:tavLst>
                                        <p:tav tm="0">
                                          <p:val>
                                            <p:strVal val="#ppt_y"/>
                                          </p:val>
                                        </p:tav>
                                        <p:tav tm="100000">
                                          <p:val>
                                            <p:strVal val="#ppt_y"/>
                                          </p:val>
                                        </p:tav>
                                      </p:tavLst>
                                    </p:anim>
                                  </p:childTnLst>
                                </p:cTn>
                              </p:par>
                            </p:childTnLst>
                          </p:cTn>
                        </p:par>
                        <p:par>
                          <p:cTn id="50" fill="hold">
                            <p:stCondLst>
                              <p:cond delay="500"/>
                            </p:stCondLst>
                            <p:childTnLst>
                              <p:par>
                                <p:cTn id="51" presetID="2" presetClass="entr" presetSubtype="8" fill="hold" grpId="0" nodeType="afterEffect">
                                  <p:stCondLst>
                                    <p:cond delay="0"/>
                                  </p:stCondLst>
                                  <p:childTnLst>
                                    <p:set>
                                      <p:cBhvr>
                                        <p:cTn id="52" dur="1" fill="hold">
                                          <p:stCondLst>
                                            <p:cond delay="0"/>
                                          </p:stCondLst>
                                        </p:cTn>
                                        <p:tgtEl>
                                          <p:spTgt spid="478225"/>
                                        </p:tgtEl>
                                        <p:attrNameLst>
                                          <p:attrName>style.visibility</p:attrName>
                                        </p:attrNameLst>
                                      </p:cBhvr>
                                      <p:to>
                                        <p:strVal val="visible"/>
                                      </p:to>
                                    </p:set>
                                    <p:anim calcmode="lin" valueType="num">
                                      <p:cBhvr additive="base">
                                        <p:cTn id="53" dur="500" fill="hold"/>
                                        <p:tgtEl>
                                          <p:spTgt spid="478225"/>
                                        </p:tgtEl>
                                        <p:attrNameLst>
                                          <p:attrName>ppt_x</p:attrName>
                                        </p:attrNameLst>
                                      </p:cBhvr>
                                      <p:tavLst>
                                        <p:tav tm="0">
                                          <p:val>
                                            <p:strVal val="0-#ppt_w/2"/>
                                          </p:val>
                                        </p:tav>
                                        <p:tav tm="100000">
                                          <p:val>
                                            <p:strVal val="#ppt_x"/>
                                          </p:val>
                                        </p:tav>
                                      </p:tavLst>
                                    </p:anim>
                                    <p:anim calcmode="lin" valueType="num">
                                      <p:cBhvr additive="base">
                                        <p:cTn id="54" dur="500" fill="hold"/>
                                        <p:tgtEl>
                                          <p:spTgt spid="478225"/>
                                        </p:tgtEl>
                                        <p:attrNameLst>
                                          <p:attrName>ppt_y</p:attrName>
                                        </p:attrNameLst>
                                      </p:cBhvr>
                                      <p:tavLst>
                                        <p:tav tm="0">
                                          <p:val>
                                            <p:strVal val="#ppt_y"/>
                                          </p:val>
                                        </p:tav>
                                        <p:tav tm="100000">
                                          <p:val>
                                            <p:strVal val="#ppt_y"/>
                                          </p:val>
                                        </p:tav>
                                      </p:tavLst>
                                    </p:anim>
                                  </p:childTnLst>
                                </p:cTn>
                              </p:par>
                            </p:childTnLst>
                          </p:cTn>
                        </p:par>
                        <p:par>
                          <p:cTn id="55" fill="hold">
                            <p:stCondLst>
                              <p:cond delay="1000"/>
                            </p:stCondLst>
                            <p:childTnLst>
                              <p:par>
                                <p:cTn id="56" presetID="2" presetClass="entr" presetSubtype="8" fill="hold" grpId="0" nodeType="afterEffect">
                                  <p:stCondLst>
                                    <p:cond delay="0"/>
                                  </p:stCondLst>
                                  <p:childTnLst>
                                    <p:set>
                                      <p:cBhvr>
                                        <p:cTn id="57" dur="1" fill="hold">
                                          <p:stCondLst>
                                            <p:cond delay="0"/>
                                          </p:stCondLst>
                                        </p:cTn>
                                        <p:tgtEl>
                                          <p:spTgt spid="478226"/>
                                        </p:tgtEl>
                                        <p:attrNameLst>
                                          <p:attrName>style.visibility</p:attrName>
                                        </p:attrNameLst>
                                      </p:cBhvr>
                                      <p:to>
                                        <p:strVal val="visible"/>
                                      </p:to>
                                    </p:set>
                                    <p:anim calcmode="lin" valueType="num">
                                      <p:cBhvr additive="base">
                                        <p:cTn id="58" dur="500" fill="hold"/>
                                        <p:tgtEl>
                                          <p:spTgt spid="478226"/>
                                        </p:tgtEl>
                                        <p:attrNameLst>
                                          <p:attrName>ppt_x</p:attrName>
                                        </p:attrNameLst>
                                      </p:cBhvr>
                                      <p:tavLst>
                                        <p:tav tm="0">
                                          <p:val>
                                            <p:strVal val="0-#ppt_w/2"/>
                                          </p:val>
                                        </p:tav>
                                        <p:tav tm="100000">
                                          <p:val>
                                            <p:strVal val="#ppt_x"/>
                                          </p:val>
                                        </p:tav>
                                      </p:tavLst>
                                    </p:anim>
                                    <p:anim calcmode="lin" valueType="num">
                                      <p:cBhvr additive="base">
                                        <p:cTn id="59" dur="500" fill="hold"/>
                                        <p:tgtEl>
                                          <p:spTgt spid="478226"/>
                                        </p:tgtEl>
                                        <p:attrNameLst>
                                          <p:attrName>ppt_y</p:attrName>
                                        </p:attrNameLst>
                                      </p:cBhvr>
                                      <p:tavLst>
                                        <p:tav tm="0">
                                          <p:val>
                                            <p:strVal val="#ppt_y"/>
                                          </p:val>
                                        </p:tav>
                                        <p:tav tm="100000">
                                          <p:val>
                                            <p:strVal val="#ppt_y"/>
                                          </p:val>
                                        </p:tav>
                                      </p:tavLst>
                                    </p:anim>
                                  </p:childTnLst>
                                </p:cTn>
                              </p:par>
                            </p:childTnLst>
                          </p:cTn>
                        </p:par>
                        <p:par>
                          <p:cTn id="60" fill="hold">
                            <p:stCondLst>
                              <p:cond delay="1500"/>
                            </p:stCondLst>
                            <p:childTnLst>
                              <p:par>
                                <p:cTn id="61" presetID="2" presetClass="entr" presetSubtype="8" fill="hold" grpId="0" nodeType="afterEffect">
                                  <p:stCondLst>
                                    <p:cond delay="0"/>
                                  </p:stCondLst>
                                  <p:childTnLst>
                                    <p:set>
                                      <p:cBhvr>
                                        <p:cTn id="62" dur="1" fill="hold">
                                          <p:stCondLst>
                                            <p:cond delay="0"/>
                                          </p:stCondLst>
                                        </p:cTn>
                                        <p:tgtEl>
                                          <p:spTgt spid="478227"/>
                                        </p:tgtEl>
                                        <p:attrNameLst>
                                          <p:attrName>style.visibility</p:attrName>
                                        </p:attrNameLst>
                                      </p:cBhvr>
                                      <p:to>
                                        <p:strVal val="visible"/>
                                      </p:to>
                                    </p:set>
                                    <p:anim calcmode="lin" valueType="num">
                                      <p:cBhvr additive="base">
                                        <p:cTn id="63" dur="500" fill="hold"/>
                                        <p:tgtEl>
                                          <p:spTgt spid="478227"/>
                                        </p:tgtEl>
                                        <p:attrNameLst>
                                          <p:attrName>ppt_x</p:attrName>
                                        </p:attrNameLst>
                                      </p:cBhvr>
                                      <p:tavLst>
                                        <p:tav tm="0">
                                          <p:val>
                                            <p:strVal val="0-#ppt_w/2"/>
                                          </p:val>
                                        </p:tav>
                                        <p:tav tm="100000">
                                          <p:val>
                                            <p:strVal val="#ppt_x"/>
                                          </p:val>
                                        </p:tav>
                                      </p:tavLst>
                                    </p:anim>
                                    <p:anim calcmode="lin" valueType="num">
                                      <p:cBhvr additive="base">
                                        <p:cTn id="64" dur="500" fill="hold"/>
                                        <p:tgtEl>
                                          <p:spTgt spid="478227"/>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7" presetClass="entr" presetSubtype="0" fill="hold" grpId="0" nodeType="clickEffect">
                                  <p:stCondLst>
                                    <p:cond delay="0"/>
                                  </p:stCondLst>
                                  <p:childTnLst>
                                    <p:set>
                                      <p:cBhvr>
                                        <p:cTn id="68" dur="1" fill="hold">
                                          <p:stCondLst>
                                            <p:cond delay="0"/>
                                          </p:stCondLst>
                                        </p:cTn>
                                        <p:tgtEl>
                                          <p:spTgt spid="478232"/>
                                        </p:tgtEl>
                                        <p:attrNameLst>
                                          <p:attrName>style.visibility</p:attrName>
                                        </p:attrNameLst>
                                      </p:cBhvr>
                                      <p:to>
                                        <p:strVal val="visible"/>
                                      </p:to>
                                    </p:set>
                                    <p:animEffect transition="in" filter="fade">
                                      <p:cBhvr>
                                        <p:cTn id="69" dur="500"/>
                                        <p:tgtEl>
                                          <p:spTgt spid="478232"/>
                                        </p:tgtEl>
                                      </p:cBhvr>
                                    </p:animEffect>
                                    <p:anim calcmode="lin" valueType="num">
                                      <p:cBhvr>
                                        <p:cTn id="70" dur="500" fill="hold"/>
                                        <p:tgtEl>
                                          <p:spTgt spid="478232"/>
                                        </p:tgtEl>
                                        <p:attrNameLst>
                                          <p:attrName>ppt_x</p:attrName>
                                        </p:attrNameLst>
                                      </p:cBhvr>
                                      <p:tavLst>
                                        <p:tav tm="0">
                                          <p:val>
                                            <p:strVal val="#ppt_x"/>
                                          </p:val>
                                        </p:tav>
                                        <p:tav tm="100000">
                                          <p:val>
                                            <p:strVal val="#ppt_x"/>
                                          </p:val>
                                        </p:tav>
                                      </p:tavLst>
                                    </p:anim>
                                    <p:anim calcmode="lin" valueType="num">
                                      <p:cBhvr>
                                        <p:cTn id="71" dur="500" fill="hold"/>
                                        <p:tgtEl>
                                          <p:spTgt spid="478232"/>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478237"/>
                                        </p:tgtEl>
                                        <p:attrNameLst>
                                          <p:attrName>style.visibility</p:attrName>
                                        </p:attrNameLst>
                                      </p:cBhvr>
                                      <p:to>
                                        <p:strVal val="visible"/>
                                      </p:to>
                                    </p:set>
                                    <p:animEffect transition="in" filter="fade">
                                      <p:cBhvr>
                                        <p:cTn id="76" dur="500"/>
                                        <p:tgtEl>
                                          <p:spTgt spid="478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8216" grpId="0" animBg="1"/>
      <p:bldP spid="478217" grpId="0" animBg="1"/>
      <p:bldP spid="478218" grpId="0" animBg="1"/>
      <p:bldP spid="478219" grpId="0" animBg="1"/>
      <p:bldP spid="478224" grpId="0" animBg="1"/>
      <p:bldP spid="478225" grpId="0" animBg="1"/>
      <p:bldP spid="478226" grpId="0" animBg="1"/>
      <p:bldP spid="478227" grpId="0" animBg="1"/>
      <p:bldP spid="478229" grpId="0" animBg="1"/>
      <p:bldP spid="478230" grpId="0"/>
      <p:bldP spid="478232" grpId="0"/>
      <p:bldP spid="478236" grpId="0" animBg="1"/>
      <p:bldP spid="47823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p:cNvSpPr>
            <a:spLocks noGrp="1" noChangeArrowheads="1"/>
          </p:cNvSpPr>
          <p:nvPr>
            <p:ph type="title"/>
          </p:nvPr>
        </p:nvSpPr>
        <p:spPr/>
        <p:txBody>
          <a:bodyPr/>
          <a:lstStyle/>
          <a:p>
            <a:r>
              <a:rPr lang="ja-JP" altLang="en-US"/>
              <a:t>さまざまなスケジューリング方式</a:t>
            </a:r>
          </a:p>
        </p:txBody>
      </p:sp>
      <p:sp>
        <p:nvSpPr>
          <p:cNvPr id="480259" name="Rectangle 3"/>
          <p:cNvSpPr>
            <a:spLocks noGrp="1" noChangeArrowheads="1"/>
          </p:cNvSpPr>
          <p:nvPr>
            <p:ph type="body" idx="1"/>
          </p:nvPr>
        </p:nvSpPr>
        <p:spPr/>
        <p:txBody>
          <a:bodyPr/>
          <a:lstStyle/>
          <a:p>
            <a:r>
              <a:rPr lang="en-US" altLang="ja-JP">
                <a:solidFill>
                  <a:srgbClr val="DDDDDD"/>
                </a:solidFill>
              </a:rPr>
              <a:t>FIFO (First In First Out)</a:t>
            </a:r>
          </a:p>
          <a:p>
            <a:pPr lvl="1"/>
            <a:r>
              <a:rPr lang="ja-JP" altLang="en-US">
                <a:solidFill>
                  <a:srgbClr val="DDDDDD"/>
                </a:solidFill>
              </a:rPr>
              <a:t>到着順スケジューリング，</a:t>
            </a:r>
            <a:r>
              <a:rPr lang="en-US" altLang="ja-JP">
                <a:solidFill>
                  <a:srgbClr val="DDDDDD"/>
                </a:solidFill>
              </a:rPr>
              <a:t>FCFS</a:t>
            </a:r>
          </a:p>
          <a:p>
            <a:r>
              <a:rPr lang="en-US" altLang="ja-JP"/>
              <a:t>SPTF (Shortest Processing Time First)</a:t>
            </a:r>
          </a:p>
          <a:p>
            <a:pPr lvl="1"/>
            <a:r>
              <a:rPr lang="ja-JP" altLang="en-US"/>
              <a:t>処理時間順スケジューリング</a:t>
            </a:r>
          </a:p>
          <a:p>
            <a:r>
              <a:rPr lang="en-US" altLang="ja-JP">
                <a:solidFill>
                  <a:srgbClr val="DDDDDD"/>
                </a:solidFill>
              </a:rPr>
              <a:t>PS (Priority Scheduling)</a:t>
            </a:r>
          </a:p>
          <a:p>
            <a:pPr lvl="1"/>
            <a:r>
              <a:rPr lang="ja-JP" altLang="en-US">
                <a:solidFill>
                  <a:srgbClr val="DDDDDD"/>
                </a:solidFill>
              </a:rPr>
              <a:t>優先度順スケジューリング</a:t>
            </a:r>
          </a:p>
          <a:p>
            <a:r>
              <a:rPr lang="en-US" altLang="ja-JP">
                <a:solidFill>
                  <a:srgbClr val="DDDDDD"/>
                </a:solidFill>
              </a:rPr>
              <a:t>RR (Round Robin)</a:t>
            </a:r>
          </a:p>
          <a:p>
            <a:pPr lvl="1"/>
            <a:r>
              <a:rPr lang="ja-JP" altLang="en-US">
                <a:solidFill>
                  <a:srgbClr val="DDDDDD"/>
                </a:solidFill>
              </a:rPr>
              <a:t>ラウンドロビン</a:t>
            </a:r>
          </a:p>
          <a:p>
            <a:r>
              <a:rPr lang="en-US" altLang="ja-JP">
                <a:solidFill>
                  <a:srgbClr val="DDDDDD"/>
                </a:solidFill>
              </a:rPr>
              <a:t>MLF (Multi-Level Feedback)</a:t>
            </a:r>
          </a:p>
          <a:p>
            <a:pPr lvl="1"/>
            <a:r>
              <a:rPr lang="ja-JP" altLang="en-US">
                <a:solidFill>
                  <a:srgbClr val="DDDDDD"/>
                </a:solidFill>
              </a:rPr>
              <a:t>多重フィードバック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2"/>
          <p:cNvSpPr>
            <a:spLocks noGrp="1" noChangeArrowheads="1"/>
          </p:cNvSpPr>
          <p:nvPr>
            <p:ph type="title"/>
          </p:nvPr>
        </p:nvSpPr>
        <p:spPr/>
        <p:txBody>
          <a:bodyPr/>
          <a:lstStyle/>
          <a:p>
            <a:r>
              <a:rPr lang="en-US" altLang="ja-JP"/>
              <a:t>SPTF</a:t>
            </a:r>
          </a:p>
        </p:txBody>
      </p:sp>
      <p:sp>
        <p:nvSpPr>
          <p:cNvPr id="481283" name="Rectangle 3"/>
          <p:cNvSpPr>
            <a:spLocks noGrp="1" noChangeArrowheads="1"/>
          </p:cNvSpPr>
          <p:nvPr>
            <p:ph type="body" idx="1"/>
          </p:nvPr>
        </p:nvSpPr>
        <p:spPr/>
        <p:txBody>
          <a:bodyPr/>
          <a:lstStyle/>
          <a:p>
            <a:pPr lvl="1"/>
            <a:r>
              <a:rPr lang="en-US" altLang="ja-JP" dirty="0"/>
              <a:t>FIFO</a:t>
            </a:r>
            <a:r>
              <a:rPr lang="ja-JP" altLang="en-US" dirty="0"/>
              <a:t>の欠点は，</a:t>
            </a:r>
            <a:br>
              <a:rPr lang="ja-JP" altLang="en-US" dirty="0"/>
            </a:br>
            <a:r>
              <a:rPr lang="ja-JP" altLang="en-US" dirty="0"/>
              <a:t>各プロセスの「重さ」を考慮していないのが原因</a:t>
            </a:r>
          </a:p>
          <a:p>
            <a:pPr lvl="1"/>
            <a:endParaRPr lang="ja-JP" altLang="en-US" dirty="0"/>
          </a:p>
          <a:p>
            <a:pPr lvl="1"/>
            <a:endParaRPr lang="ja-JP" altLang="en-US" dirty="0"/>
          </a:p>
          <a:p>
            <a:r>
              <a:rPr lang="ja-JP" altLang="en-US" dirty="0"/>
              <a:t>処理時間順スケジューリング</a:t>
            </a:r>
          </a:p>
          <a:p>
            <a:pPr lvl="1"/>
            <a:r>
              <a:rPr lang="en-US" altLang="ja-JP" dirty="0"/>
              <a:t>SPTF: Shortest Processing Time First</a:t>
            </a:r>
          </a:p>
          <a:p>
            <a:pPr lvl="1"/>
            <a:r>
              <a:rPr lang="ja-JP" altLang="en-US" dirty="0"/>
              <a:t>待ち行列内プロセスを処理時間順でソート</a:t>
            </a:r>
          </a:p>
          <a:p>
            <a:pPr lvl="1"/>
            <a:r>
              <a:rPr lang="ja-JP" altLang="en-US" dirty="0"/>
              <a:t>亜種；残り処理時間順（</a:t>
            </a:r>
            <a:r>
              <a:rPr lang="en-US" altLang="ja-JP" dirty="0"/>
              <a:t>SRTF</a:t>
            </a:r>
            <a:r>
              <a:rPr lang="ja-JP" altLang="en-US"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1283">
                                            <p:txEl>
                                              <p:pRg st="3" end="3"/>
                                            </p:txEl>
                                          </p:spTgt>
                                        </p:tgtEl>
                                        <p:attrNameLst>
                                          <p:attrName>style.visibility</p:attrName>
                                        </p:attrNameLst>
                                      </p:cBhvr>
                                      <p:to>
                                        <p:strVal val="visible"/>
                                      </p:to>
                                    </p:set>
                                    <p:animEffect transition="in" filter="fade">
                                      <p:cBhvr>
                                        <p:cTn id="7" dur="500"/>
                                        <p:tgtEl>
                                          <p:spTgt spid="48128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81283">
                                            <p:txEl>
                                              <p:pRg st="4" end="4"/>
                                            </p:txEl>
                                          </p:spTgt>
                                        </p:tgtEl>
                                        <p:attrNameLst>
                                          <p:attrName>style.visibility</p:attrName>
                                        </p:attrNameLst>
                                      </p:cBhvr>
                                      <p:to>
                                        <p:strVal val="visible"/>
                                      </p:to>
                                    </p:set>
                                    <p:animEffect transition="in" filter="fade">
                                      <p:cBhvr>
                                        <p:cTn id="10" dur="500"/>
                                        <p:tgtEl>
                                          <p:spTgt spid="48128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81283">
                                            <p:txEl>
                                              <p:pRg st="5" end="5"/>
                                            </p:txEl>
                                          </p:spTgt>
                                        </p:tgtEl>
                                        <p:attrNameLst>
                                          <p:attrName>style.visibility</p:attrName>
                                        </p:attrNameLst>
                                      </p:cBhvr>
                                      <p:to>
                                        <p:strVal val="visible"/>
                                      </p:to>
                                    </p:set>
                                    <p:animEffect transition="in" filter="fade">
                                      <p:cBhvr>
                                        <p:cTn id="13" dur="500"/>
                                        <p:tgtEl>
                                          <p:spTgt spid="48128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81283">
                                            <p:txEl>
                                              <p:pRg st="6" end="6"/>
                                            </p:txEl>
                                          </p:spTgt>
                                        </p:tgtEl>
                                        <p:attrNameLst>
                                          <p:attrName>style.visibility</p:attrName>
                                        </p:attrNameLst>
                                      </p:cBhvr>
                                      <p:to>
                                        <p:strVal val="visible"/>
                                      </p:to>
                                    </p:set>
                                    <p:animEffect transition="in" filter="fade">
                                      <p:cBhvr>
                                        <p:cTn id="16" dur="500"/>
                                        <p:tgtEl>
                                          <p:spTgt spid="4812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2"/>
          <p:cNvSpPr>
            <a:spLocks noGrp="1" noChangeArrowheads="1"/>
          </p:cNvSpPr>
          <p:nvPr>
            <p:ph type="title"/>
          </p:nvPr>
        </p:nvSpPr>
        <p:spPr/>
        <p:txBody>
          <a:bodyPr/>
          <a:lstStyle/>
          <a:p>
            <a:r>
              <a:rPr lang="en-US" altLang="ja-JP"/>
              <a:t>SPTF</a:t>
            </a:r>
          </a:p>
        </p:txBody>
      </p:sp>
      <p:sp>
        <p:nvSpPr>
          <p:cNvPr id="483331" name="Rectangle 3"/>
          <p:cNvSpPr>
            <a:spLocks noGrp="1" noChangeArrowheads="1"/>
          </p:cNvSpPr>
          <p:nvPr>
            <p:ph type="body" idx="1"/>
          </p:nvPr>
        </p:nvSpPr>
        <p:spPr/>
        <p:txBody>
          <a:bodyPr/>
          <a:lstStyle/>
          <a:p>
            <a:r>
              <a:rPr lang="ja-JP" altLang="en-US" dirty="0"/>
              <a:t>処理時間の短いプロセスから順に処理</a:t>
            </a:r>
          </a:p>
          <a:p>
            <a:pPr lvl="1"/>
            <a:r>
              <a:rPr lang="ja-JP" altLang="en-US" dirty="0">
                <a:solidFill>
                  <a:srgbClr val="006600"/>
                </a:solidFill>
              </a:rPr>
              <a:t>○</a:t>
            </a:r>
            <a:r>
              <a:rPr lang="ja-JP" altLang="en-US" dirty="0"/>
              <a:t>応答時間最短；理想的</a:t>
            </a:r>
          </a:p>
          <a:p>
            <a:pPr lvl="1"/>
            <a:r>
              <a:rPr lang="en-US" altLang="ja-JP" dirty="0">
                <a:solidFill>
                  <a:srgbClr val="A50021"/>
                </a:solidFill>
              </a:rPr>
              <a:t>×</a:t>
            </a:r>
            <a:r>
              <a:rPr lang="ja-JP" altLang="en-US" dirty="0">
                <a:solidFill>
                  <a:schemeClr val="tx1"/>
                </a:solidFill>
              </a:rPr>
              <a:t>実装不可能</a:t>
            </a:r>
          </a:p>
          <a:p>
            <a:pPr lvl="2"/>
            <a:r>
              <a:rPr lang="ja-JP" altLang="en-US" dirty="0">
                <a:solidFill>
                  <a:schemeClr val="tx1"/>
                </a:solidFill>
              </a:rPr>
              <a:t>各プロセスの処理時間を事前に知ることはできない</a:t>
            </a:r>
          </a:p>
        </p:txBody>
      </p:sp>
      <p:grpSp>
        <p:nvGrpSpPr>
          <p:cNvPr id="483332" name="Group 4"/>
          <p:cNvGrpSpPr>
            <a:grpSpLocks/>
          </p:cNvGrpSpPr>
          <p:nvPr/>
        </p:nvGrpSpPr>
        <p:grpSpPr bwMode="auto">
          <a:xfrm>
            <a:off x="2303463" y="4786313"/>
            <a:ext cx="6408737" cy="1657350"/>
            <a:chOff x="544" y="-386"/>
            <a:chExt cx="1860" cy="1044"/>
          </a:xfrm>
        </p:grpSpPr>
        <p:sp>
          <p:nvSpPr>
            <p:cNvPr id="483333" name="Rectangle 5"/>
            <p:cNvSpPr>
              <a:spLocks noChangeArrowheads="1"/>
            </p:cNvSpPr>
            <p:nvPr/>
          </p:nvSpPr>
          <p:spPr bwMode="auto">
            <a:xfrm>
              <a:off x="544" y="-386"/>
              <a:ext cx="1860" cy="1044"/>
            </a:xfrm>
            <a:prstGeom prst="rect">
              <a:avLst/>
            </a:prstGeom>
            <a:solidFill>
              <a:srgbClr val="FFFF99"/>
            </a:solidFill>
            <a:ln w="38100" algn="ctr">
              <a:noFill/>
              <a:miter lim="800000"/>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待ち行列</a:t>
              </a:r>
            </a:p>
            <a:p>
              <a:endParaRPr lang="ja-JP" altLang="en-US" dirty="0"/>
            </a:p>
            <a:p>
              <a:endParaRPr lang="ja-JP" altLang="en-US" dirty="0"/>
            </a:p>
            <a:p>
              <a:endParaRPr lang="ja-JP" altLang="en-US" dirty="0"/>
            </a:p>
          </p:txBody>
        </p:sp>
        <p:sp>
          <p:nvSpPr>
            <p:cNvPr id="483334" name="Line 6"/>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483335" name="Line 7"/>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483336" name="AutoShape 8"/>
          <p:cNvSpPr>
            <a:spLocks noChangeArrowheads="1"/>
          </p:cNvSpPr>
          <p:nvPr/>
        </p:nvSpPr>
        <p:spPr bwMode="auto">
          <a:xfrm>
            <a:off x="8567738" y="5146675"/>
            <a:ext cx="935037" cy="936625"/>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483337" name="Oval 9"/>
          <p:cNvSpPr>
            <a:spLocks noChangeArrowheads="1"/>
          </p:cNvSpPr>
          <p:nvPr/>
        </p:nvSpPr>
        <p:spPr bwMode="auto">
          <a:xfrm>
            <a:off x="7127875" y="5291138"/>
            <a:ext cx="1008063" cy="1008062"/>
          </a:xfrm>
          <a:prstGeom prst="ellipse">
            <a:avLst/>
          </a:prstGeom>
          <a:solidFill>
            <a:srgbClr val="FFCCCC"/>
          </a:solidFill>
          <a:ln w="38100" algn="ctr">
            <a:solidFill>
              <a:srgbClr val="FF66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プロセス</a:t>
            </a:r>
          </a:p>
          <a:p>
            <a:r>
              <a:rPr lang="en-US" altLang="ja-JP" dirty="0">
                <a:latin typeface="ＭＳ Ｐゴシック" panose="020B0600070205080204" pitchFamily="50" charset="-128"/>
                <a:ea typeface="ＭＳ Ｐゴシック" panose="020B0600070205080204" pitchFamily="50" charset="-128"/>
              </a:rPr>
              <a:t>5s</a:t>
            </a:r>
          </a:p>
        </p:txBody>
      </p:sp>
      <p:sp>
        <p:nvSpPr>
          <p:cNvPr id="483338" name="Oval 10"/>
          <p:cNvSpPr>
            <a:spLocks noChangeArrowheads="1"/>
          </p:cNvSpPr>
          <p:nvPr/>
        </p:nvSpPr>
        <p:spPr bwMode="auto">
          <a:xfrm>
            <a:off x="719138" y="5291138"/>
            <a:ext cx="1008062" cy="1008062"/>
          </a:xfrm>
          <a:prstGeom prst="ellipse">
            <a:avLst/>
          </a:prstGeom>
          <a:solidFill>
            <a:srgbClr val="FF7C80"/>
          </a:solidFill>
          <a:ln w="38100" algn="ctr">
            <a:solidFill>
              <a:srgbClr val="FF6600"/>
            </a:solidFill>
            <a:round/>
            <a:headEnd/>
            <a:tailEnd/>
          </a:ln>
          <a:effectLst/>
        </p:spPr>
        <p:txBody>
          <a:bodyPr wrap="none" lIns="90000" tIns="46800" rIns="90000" bIns="46800" anchor="ctr"/>
          <a:lstStyle/>
          <a:p>
            <a:r>
              <a:rPr lang="ja-JP" altLang="en-US">
                <a:latin typeface="A-OTF 新ゴ Pro H" pitchFamily="34" charset="-128"/>
              </a:rPr>
              <a:t>プロセス</a:t>
            </a:r>
          </a:p>
          <a:p>
            <a:r>
              <a:rPr lang="en-US" altLang="ja-JP">
                <a:latin typeface="A-OTF 新ゴ Pro H" pitchFamily="34" charset="-128"/>
              </a:rPr>
              <a:t>50s</a:t>
            </a:r>
          </a:p>
        </p:txBody>
      </p:sp>
      <p:sp>
        <p:nvSpPr>
          <p:cNvPr id="483339" name="Oval 11"/>
          <p:cNvSpPr>
            <a:spLocks noChangeArrowheads="1"/>
          </p:cNvSpPr>
          <p:nvPr/>
        </p:nvSpPr>
        <p:spPr bwMode="auto">
          <a:xfrm>
            <a:off x="719138" y="5291138"/>
            <a:ext cx="1008062" cy="1008062"/>
          </a:xfrm>
          <a:prstGeom prst="ellipse">
            <a:avLst/>
          </a:prstGeom>
          <a:solidFill>
            <a:srgbClr val="FF9999"/>
          </a:solidFill>
          <a:ln w="38100" algn="ctr">
            <a:solidFill>
              <a:srgbClr val="FF66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プロセス</a:t>
            </a:r>
          </a:p>
          <a:p>
            <a:r>
              <a:rPr lang="en-US" altLang="ja-JP" dirty="0">
                <a:latin typeface="ＭＳ Ｐゴシック" panose="020B0600070205080204" pitchFamily="50" charset="-128"/>
                <a:ea typeface="ＭＳ Ｐゴシック" panose="020B0600070205080204" pitchFamily="50" charset="-128"/>
              </a:rPr>
              <a:t>20s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83337"/>
                                        </p:tgtEl>
                                        <p:attrNameLst>
                                          <p:attrName>style.visibility</p:attrName>
                                        </p:attrNameLst>
                                      </p:cBhvr>
                                      <p:to>
                                        <p:strVal val="visible"/>
                                      </p:to>
                                    </p:set>
                                    <p:anim calcmode="lin" valueType="num">
                                      <p:cBhvr additive="base">
                                        <p:cTn id="7" dur="500" fill="hold"/>
                                        <p:tgtEl>
                                          <p:spTgt spid="483337"/>
                                        </p:tgtEl>
                                        <p:attrNameLst>
                                          <p:attrName>ppt_x</p:attrName>
                                        </p:attrNameLst>
                                      </p:cBhvr>
                                      <p:tavLst>
                                        <p:tav tm="0">
                                          <p:val>
                                            <p:strVal val="0-#ppt_w/2"/>
                                          </p:val>
                                        </p:tav>
                                        <p:tav tm="100000">
                                          <p:val>
                                            <p:strVal val="#ppt_x"/>
                                          </p:val>
                                        </p:tav>
                                      </p:tavLst>
                                    </p:anim>
                                    <p:anim calcmode="lin" valueType="num">
                                      <p:cBhvr additive="base">
                                        <p:cTn id="8" dur="500" fill="hold"/>
                                        <p:tgtEl>
                                          <p:spTgt spid="48333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483338"/>
                                        </p:tgtEl>
                                        <p:attrNameLst>
                                          <p:attrName>style.visibility</p:attrName>
                                        </p:attrNameLst>
                                      </p:cBhvr>
                                      <p:to>
                                        <p:strVal val="visible"/>
                                      </p:to>
                                    </p:set>
                                    <p:animEffect transition="in" filter="fade">
                                      <p:cBhvr>
                                        <p:cTn id="13" dur="500"/>
                                        <p:tgtEl>
                                          <p:spTgt spid="483338"/>
                                        </p:tgtEl>
                                      </p:cBhvr>
                                    </p:animEffect>
                                  </p:childTnLst>
                                </p:cTn>
                              </p:par>
                            </p:childTnLst>
                          </p:cTn>
                        </p:par>
                      </p:childTnLst>
                    </p:cTn>
                  </p:par>
                  <p:par>
                    <p:cTn id="14" fill="hold">
                      <p:stCondLst>
                        <p:cond delay="indefinite"/>
                      </p:stCondLst>
                      <p:childTnLst>
                        <p:par>
                          <p:cTn id="15" fill="hold">
                            <p:stCondLst>
                              <p:cond delay="0"/>
                            </p:stCondLst>
                            <p:childTnLst>
                              <p:par>
                                <p:cTn id="16" presetID="63" presetClass="path" presetSubtype="0" accel="50000" decel="50000" fill="hold" grpId="1" nodeType="clickEffect">
                                  <p:stCondLst>
                                    <p:cond delay="0"/>
                                  </p:stCondLst>
                                  <p:childTnLst>
                                    <p:animMotion origin="layout" path="M 4.54775E-6 -2.47795E-6 L 0.49338 -2.47795E-6 " pathEditMode="relative" rAng="0" ptsTypes="AA">
                                      <p:cBhvr>
                                        <p:cTn id="17" dur="500" fill="hold"/>
                                        <p:tgtEl>
                                          <p:spTgt spid="483338"/>
                                        </p:tgtEl>
                                        <p:attrNameLst>
                                          <p:attrName>ppt_x</p:attrName>
                                          <p:attrName>ppt_y</p:attrName>
                                        </p:attrNameLst>
                                      </p:cBhvr>
                                      <p:rCtr x="247" y="0"/>
                                    </p:animMotion>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83339"/>
                                        </p:tgtEl>
                                        <p:attrNameLst>
                                          <p:attrName>style.visibility</p:attrName>
                                        </p:attrNameLst>
                                      </p:cBhvr>
                                      <p:to>
                                        <p:strVal val="visible"/>
                                      </p:to>
                                    </p:set>
                                    <p:animEffect transition="in" filter="fade">
                                      <p:cBhvr>
                                        <p:cTn id="22" dur="500"/>
                                        <p:tgtEl>
                                          <p:spTgt spid="483339"/>
                                        </p:tgtEl>
                                      </p:cBhvr>
                                    </p:animEffect>
                                  </p:childTnLst>
                                </p:cTn>
                              </p:par>
                            </p:childTnLst>
                          </p:cTn>
                        </p:par>
                      </p:childTnLst>
                    </p:cTn>
                  </p:par>
                  <p:par>
                    <p:cTn id="23" fill="hold">
                      <p:stCondLst>
                        <p:cond delay="indefinite"/>
                      </p:stCondLst>
                      <p:childTnLst>
                        <p:par>
                          <p:cTn id="24" fill="hold">
                            <p:stCondLst>
                              <p:cond delay="0"/>
                            </p:stCondLst>
                            <p:childTnLst>
                              <p:par>
                                <p:cTn id="25" presetID="35" presetClass="path" presetSubtype="0" accel="50000" decel="50000" fill="hold" grpId="2" nodeType="clickEffect">
                                  <p:stCondLst>
                                    <p:cond delay="0"/>
                                  </p:stCondLst>
                                  <p:childTnLst>
                                    <p:animMotion origin="layout" path="M 0.49338 -2.47795E-6 L 0.3432 -2.47795E-6 " pathEditMode="relative" rAng="0" ptsTypes="AA">
                                      <p:cBhvr>
                                        <p:cTn id="26" dur="500" fill="hold"/>
                                        <p:tgtEl>
                                          <p:spTgt spid="483338"/>
                                        </p:tgtEl>
                                        <p:attrNameLst>
                                          <p:attrName>ppt_x</p:attrName>
                                          <p:attrName>ppt_y</p:attrName>
                                        </p:attrNameLst>
                                      </p:cBhvr>
                                      <p:rCtr x="-75" y="0"/>
                                    </p:animMotion>
                                  </p:childTnLst>
                                </p:cTn>
                              </p:par>
                            </p:childTnLst>
                          </p:cTn>
                        </p:par>
                        <p:par>
                          <p:cTn id="27" fill="hold">
                            <p:stCondLst>
                              <p:cond delay="500"/>
                            </p:stCondLst>
                            <p:childTnLst>
                              <p:par>
                                <p:cTn id="28" presetID="63" presetClass="path" presetSubtype="0" accel="50000" decel="50000" fill="hold" grpId="1" nodeType="afterEffect">
                                  <p:stCondLst>
                                    <p:cond delay="0"/>
                                  </p:stCondLst>
                                  <p:childTnLst>
                                    <p:animMotion origin="layout" path="M 4.54775E-6 -2.47795E-6 L 0.49338 -2.47795E-6 " pathEditMode="relative" rAng="0" ptsTypes="AA">
                                      <p:cBhvr>
                                        <p:cTn id="29" dur="500" fill="hold"/>
                                        <p:tgtEl>
                                          <p:spTgt spid="483339"/>
                                        </p:tgtEl>
                                        <p:attrNameLst>
                                          <p:attrName>ppt_x</p:attrName>
                                          <p:attrName>ppt_y</p:attrName>
                                        </p:attrNameLst>
                                      </p:cBhvr>
                                      <p:rCtr x="247" y="0"/>
                                    </p:animMotion>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83331">
                                            <p:txEl>
                                              <p:pRg st="1" end="1"/>
                                            </p:txEl>
                                          </p:spTgt>
                                        </p:tgtEl>
                                        <p:attrNameLst>
                                          <p:attrName>style.visibility</p:attrName>
                                        </p:attrNameLst>
                                      </p:cBhvr>
                                      <p:to>
                                        <p:strVal val="visible"/>
                                      </p:to>
                                    </p:set>
                                    <p:animEffect transition="in" filter="fade">
                                      <p:cBhvr>
                                        <p:cTn id="34" dur="500"/>
                                        <p:tgtEl>
                                          <p:spTgt spid="483331">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83331">
                                            <p:txEl>
                                              <p:pRg st="2" end="2"/>
                                            </p:txEl>
                                          </p:spTgt>
                                        </p:tgtEl>
                                        <p:attrNameLst>
                                          <p:attrName>style.visibility</p:attrName>
                                        </p:attrNameLst>
                                      </p:cBhvr>
                                      <p:to>
                                        <p:strVal val="visible"/>
                                      </p:to>
                                    </p:set>
                                    <p:animEffect transition="in" filter="fade">
                                      <p:cBhvr>
                                        <p:cTn id="39" dur="500"/>
                                        <p:tgtEl>
                                          <p:spTgt spid="483331">
                                            <p:txEl>
                                              <p:pRg st="2" end="2"/>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483331">
                                            <p:txEl>
                                              <p:pRg st="3" end="3"/>
                                            </p:txEl>
                                          </p:spTgt>
                                        </p:tgtEl>
                                        <p:attrNameLst>
                                          <p:attrName>style.visibility</p:attrName>
                                        </p:attrNameLst>
                                      </p:cBhvr>
                                      <p:to>
                                        <p:strVal val="visible"/>
                                      </p:to>
                                    </p:set>
                                    <p:animEffect transition="in" filter="fade">
                                      <p:cBhvr>
                                        <p:cTn id="42" dur="500"/>
                                        <p:tgtEl>
                                          <p:spTgt spid="4833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337" grpId="0" animBg="1"/>
      <p:bldP spid="483338" grpId="0" animBg="1"/>
      <p:bldP spid="483338" grpId="1" animBg="1"/>
      <p:bldP spid="483338" grpId="2" animBg="1"/>
      <p:bldP spid="483339" grpId="0" animBg="1"/>
      <p:bldP spid="483339"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Grp="1" noChangeArrowheads="1"/>
          </p:cNvSpPr>
          <p:nvPr>
            <p:ph type="title"/>
          </p:nvPr>
        </p:nvSpPr>
        <p:spPr/>
        <p:txBody>
          <a:bodyPr/>
          <a:lstStyle/>
          <a:p>
            <a:r>
              <a:rPr lang="en-US" altLang="ja-JP"/>
              <a:t>SPTF</a:t>
            </a:r>
            <a:r>
              <a:rPr lang="ja-JP" altLang="en-US"/>
              <a:t>の実装手法</a:t>
            </a:r>
          </a:p>
        </p:txBody>
      </p:sp>
      <p:sp>
        <p:nvSpPr>
          <p:cNvPr id="482307" name="Rectangle 3"/>
          <p:cNvSpPr>
            <a:spLocks noGrp="1" noChangeArrowheads="1"/>
          </p:cNvSpPr>
          <p:nvPr>
            <p:ph type="body" idx="1"/>
          </p:nvPr>
        </p:nvSpPr>
        <p:spPr/>
        <p:txBody>
          <a:bodyPr/>
          <a:lstStyle/>
          <a:p>
            <a:r>
              <a:rPr lang="ja-JP" altLang="en-US" dirty="0"/>
              <a:t>プロセスの処理時間を推定してスケジューリング</a:t>
            </a:r>
          </a:p>
          <a:p>
            <a:pPr lvl="1"/>
            <a:r>
              <a:rPr lang="ja-JP" altLang="en-US" dirty="0">
                <a:highlight>
                  <a:srgbClr val="FFFF00"/>
                </a:highlight>
              </a:rPr>
              <a:t>経験則（</a:t>
            </a:r>
            <a:r>
              <a:rPr lang="en-US" altLang="ja-JP" dirty="0">
                <a:highlight>
                  <a:srgbClr val="FFFF00"/>
                </a:highlight>
              </a:rPr>
              <a:t>heuristic</a:t>
            </a:r>
            <a:r>
              <a:rPr lang="ja-JP" altLang="en-US" dirty="0">
                <a:highlight>
                  <a:srgbClr val="FFFF00"/>
                </a:highlight>
              </a:rPr>
              <a:t>）</a:t>
            </a:r>
            <a:r>
              <a:rPr lang="ja-JP" altLang="en-US" dirty="0"/>
              <a:t>から近似的に処理時間を求める</a:t>
            </a:r>
          </a:p>
          <a:p>
            <a:r>
              <a:rPr lang="ja-JP" altLang="en-US" dirty="0"/>
              <a:t>対話型処理のプロセス処理時間</a:t>
            </a:r>
          </a:p>
          <a:p>
            <a:pPr lvl="1"/>
            <a:endParaRPr lang="ja-JP" altLang="en-US" dirty="0"/>
          </a:p>
          <a:p>
            <a:pPr lvl="1"/>
            <a:endParaRPr lang="ja-JP" altLang="en-US" dirty="0"/>
          </a:p>
          <a:p>
            <a:pPr lvl="1"/>
            <a:endParaRPr lang="ja-JP" altLang="en-US" dirty="0"/>
          </a:p>
          <a:p>
            <a:pPr lvl="1"/>
            <a:endParaRPr lang="ja-JP" altLang="en-US" dirty="0"/>
          </a:p>
          <a:p>
            <a:pPr lvl="1"/>
            <a:endParaRPr lang="ja-JP" altLang="en-US" dirty="0"/>
          </a:p>
          <a:p>
            <a:pPr lvl="1"/>
            <a:endParaRPr lang="ja-JP" altLang="en-US" dirty="0"/>
          </a:p>
          <a:p>
            <a:pPr lvl="1"/>
            <a:r>
              <a:rPr lang="ja-JP" altLang="en-US" dirty="0"/>
              <a:t>ほとんどのプロセスは短時間で終了</a:t>
            </a:r>
          </a:p>
          <a:p>
            <a:pPr lvl="1"/>
            <a:r>
              <a:rPr lang="ja-JP" altLang="en-US" dirty="0"/>
              <a:t>短時間で終了しないプロセスは，なかなか終了しない</a:t>
            </a:r>
          </a:p>
        </p:txBody>
      </p:sp>
      <p:sp>
        <p:nvSpPr>
          <p:cNvPr id="482308" name="Line 4"/>
          <p:cNvSpPr>
            <a:spLocks noChangeShapeType="1"/>
          </p:cNvSpPr>
          <p:nvPr/>
        </p:nvSpPr>
        <p:spPr bwMode="auto">
          <a:xfrm flipV="1">
            <a:off x="3063875" y="3178175"/>
            <a:ext cx="0" cy="2520950"/>
          </a:xfrm>
          <a:prstGeom prst="line">
            <a:avLst/>
          </a:prstGeom>
          <a:noFill/>
          <a:ln w="28575">
            <a:solidFill>
              <a:srgbClr val="333333"/>
            </a:solidFill>
            <a:round/>
            <a:headEnd/>
            <a:tailEnd type="triangle" w="med" len="med"/>
          </a:ln>
          <a:effectLst/>
        </p:spPr>
        <p:txBody>
          <a:bodyPr wrap="none" lIns="90000" tIns="46800" rIns="90000" bIns="46800" anchor="ctr" anchorCtr="1"/>
          <a:lstStyle/>
          <a:p>
            <a:endParaRPr lang="ja-JP" altLang="en-US"/>
          </a:p>
        </p:txBody>
      </p:sp>
      <p:sp>
        <p:nvSpPr>
          <p:cNvPr id="482309" name="Line 5"/>
          <p:cNvSpPr>
            <a:spLocks noChangeShapeType="1"/>
          </p:cNvSpPr>
          <p:nvPr/>
        </p:nvSpPr>
        <p:spPr bwMode="auto">
          <a:xfrm>
            <a:off x="3063875" y="5699125"/>
            <a:ext cx="4321175" cy="0"/>
          </a:xfrm>
          <a:prstGeom prst="line">
            <a:avLst/>
          </a:prstGeom>
          <a:noFill/>
          <a:ln w="28575">
            <a:solidFill>
              <a:srgbClr val="333333"/>
            </a:solidFill>
            <a:round/>
            <a:headEnd/>
            <a:tailEnd type="triangle" w="med" len="med"/>
          </a:ln>
          <a:effectLst/>
        </p:spPr>
        <p:txBody>
          <a:bodyPr wrap="none" lIns="90000" tIns="46800" rIns="90000" bIns="46800" anchor="ctr" anchorCtr="1"/>
          <a:lstStyle/>
          <a:p>
            <a:endParaRPr lang="ja-JP" altLang="en-US"/>
          </a:p>
        </p:txBody>
      </p:sp>
      <p:sp>
        <p:nvSpPr>
          <p:cNvPr id="482310" name="Text Box 6"/>
          <p:cNvSpPr txBox="1">
            <a:spLocks noChangeArrowheads="1"/>
          </p:cNvSpPr>
          <p:nvPr/>
        </p:nvSpPr>
        <p:spPr bwMode="auto">
          <a:xfrm>
            <a:off x="2482623" y="3250226"/>
            <a:ext cx="551090" cy="700449"/>
          </a:xfrm>
          <a:prstGeom prst="rect">
            <a:avLst/>
          </a:prstGeom>
          <a:noFill/>
          <a:ln w="38100" algn="ctr">
            <a:noFill/>
            <a:miter lim="800000"/>
            <a:headEnd/>
            <a:tailEnd/>
          </a:ln>
          <a:effectLst/>
        </p:spPr>
        <p:txBody>
          <a:bodyPr vert="eaVert" wrap="none" lIns="90000" tIns="46800" rIns="90000" bIns="46800" anchorCtr="1">
            <a:spAutoFit/>
          </a:bodyPr>
          <a:lstStyle/>
          <a:p>
            <a:r>
              <a:rPr lang="ja-JP" altLang="en-US" dirty="0">
                <a:latin typeface="ＭＳ Ｐゴシック" panose="020B0600070205080204" pitchFamily="50" charset="-128"/>
                <a:ea typeface="ＭＳ Ｐゴシック" panose="020B0600070205080204" pitchFamily="50" charset="-128"/>
              </a:rPr>
              <a:t>度数</a:t>
            </a:r>
          </a:p>
        </p:txBody>
      </p:sp>
      <p:sp>
        <p:nvSpPr>
          <p:cNvPr id="482311" name="Text Box 7"/>
          <p:cNvSpPr txBox="1">
            <a:spLocks noChangeArrowheads="1"/>
          </p:cNvSpPr>
          <p:nvPr/>
        </p:nvSpPr>
        <p:spPr bwMode="auto">
          <a:xfrm>
            <a:off x="6007075" y="5699125"/>
            <a:ext cx="1419276"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latin typeface="ＭＳ Ｐゴシック" panose="020B0600070205080204" pitchFamily="50" charset="-128"/>
                <a:ea typeface="ＭＳ Ｐゴシック" panose="020B0600070205080204" pitchFamily="50" charset="-128"/>
              </a:rPr>
              <a:t>処理時間</a:t>
            </a:r>
          </a:p>
        </p:txBody>
      </p:sp>
      <p:sp>
        <p:nvSpPr>
          <p:cNvPr id="482313" name="Freeform 9"/>
          <p:cNvSpPr>
            <a:spLocks/>
          </p:cNvSpPr>
          <p:nvPr/>
        </p:nvSpPr>
        <p:spPr bwMode="auto">
          <a:xfrm>
            <a:off x="3063875" y="3201988"/>
            <a:ext cx="4105275" cy="2497137"/>
          </a:xfrm>
          <a:custGeom>
            <a:avLst/>
            <a:gdLst/>
            <a:ahLst/>
            <a:cxnLst>
              <a:cxn ang="0">
                <a:pos x="0" y="1573"/>
              </a:cxn>
              <a:cxn ang="0">
                <a:pos x="182" y="1301"/>
              </a:cxn>
              <a:cxn ang="0">
                <a:pos x="408" y="212"/>
              </a:cxn>
              <a:cxn ang="0">
                <a:pos x="590" y="121"/>
              </a:cxn>
              <a:cxn ang="0">
                <a:pos x="771" y="938"/>
              </a:cxn>
              <a:cxn ang="0">
                <a:pos x="1134" y="1346"/>
              </a:cxn>
              <a:cxn ang="0">
                <a:pos x="2586" y="1528"/>
              </a:cxn>
            </a:cxnLst>
            <a:rect l="0" t="0" r="r" b="b"/>
            <a:pathLst>
              <a:path w="2586" h="1573">
                <a:moveTo>
                  <a:pt x="0" y="1573"/>
                </a:moveTo>
                <a:cubicBezTo>
                  <a:pt x="57" y="1550"/>
                  <a:pt x="114" y="1528"/>
                  <a:pt x="182" y="1301"/>
                </a:cubicBezTo>
                <a:cubicBezTo>
                  <a:pt x="250" y="1074"/>
                  <a:pt x="340" y="409"/>
                  <a:pt x="408" y="212"/>
                </a:cubicBezTo>
                <a:cubicBezTo>
                  <a:pt x="476" y="15"/>
                  <a:pt x="530" y="0"/>
                  <a:pt x="590" y="121"/>
                </a:cubicBezTo>
                <a:cubicBezTo>
                  <a:pt x="650" y="242"/>
                  <a:pt x="680" y="734"/>
                  <a:pt x="771" y="938"/>
                </a:cubicBezTo>
                <a:cubicBezTo>
                  <a:pt x="862" y="1142"/>
                  <a:pt x="832" y="1248"/>
                  <a:pt x="1134" y="1346"/>
                </a:cubicBezTo>
                <a:cubicBezTo>
                  <a:pt x="1436" y="1444"/>
                  <a:pt x="2011" y="1486"/>
                  <a:pt x="2586" y="1528"/>
                </a:cubicBezTo>
              </a:path>
            </a:pathLst>
          </a:custGeom>
          <a:noFill/>
          <a:ln w="38100" cap="flat" cmpd="sng">
            <a:solidFill>
              <a:srgbClr val="FF6600"/>
            </a:solidFill>
            <a:prstDash val="solid"/>
            <a:round/>
            <a:headEnd/>
            <a:tailEnd/>
          </a:ln>
          <a:effectLst/>
        </p:spPr>
        <p:txBody>
          <a:bodyPr wrap="none" lIns="90000" tIns="46800" rIns="90000" bIns="46800" anchor="ctr" anchorCtr="1"/>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82308"/>
                                        </p:tgtEl>
                                        <p:attrNameLst>
                                          <p:attrName>style.visibility</p:attrName>
                                        </p:attrNameLst>
                                      </p:cBhvr>
                                      <p:to>
                                        <p:strVal val="visible"/>
                                      </p:to>
                                    </p:set>
                                    <p:animEffect transition="in" filter="wipe(down)">
                                      <p:cBhvr>
                                        <p:cTn id="7" dur="500"/>
                                        <p:tgtEl>
                                          <p:spTgt spid="48230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82310"/>
                                        </p:tgtEl>
                                        <p:attrNameLst>
                                          <p:attrName>style.visibility</p:attrName>
                                        </p:attrNameLst>
                                      </p:cBhvr>
                                      <p:to>
                                        <p:strVal val="visible"/>
                                      </p:to>
                                    </p:set>
                                    <p:animEffect transition="in" filter="wipe(down)">
                                      <p:cBhvr>
                                        <p:cTn id="10" dur="500"/>
                                        <p:tgtEl>
                                          <p:spTgt spid="48231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82309"/>
                                        </p:tgtEl>
                                        <p:attrNameLst>
                                          <p:attrName>style.visibility</p:attrName>
                                        </p:attrNameLst>
                                      </p:cBhvr>
                                      <p:to>
                                        <p:strVal val="visible"/>
                                      </p:to>
                                    </p:set>
                                    <p:animEffect transition="in" filter="wipe(left)">
                                      <p:cBhvr>
                                        <p:cTn id="14" dur="500"/>
                                        <p:tgtEl>
                                          <p:spTgt spid="482309"/>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482311"/>
                                        </p:tgtEl>
                                        <p:attrNameLst>
                                          <p:attrName>style.visibility</p:attrName>
                                        </p:attrNameLst>
                                      </p:cBhvr>
                                      <p:to>
                                        <p:strVal val="visible"/>
                                      </p:to>
                                    </p:set>
                                    <p:animEffect transition="in" filter="wipe(left)">
                                      <p:cBhvr>
                                        <p:cTn id="17" dur="500"/>
                                        <p:tgtEl>
                                          <p:spTgt spid="4823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82313"/>
                                        </p:tgtEl>
                                        <p:attrNameLst>
                                          <p:attrName>style.visibility</p:attrName>
                                        </p:attrNameLst>
                                      </p:cBhvr>
                                      <p:to>
                                        <p:strVal val="visible"/>
                                      </p:to>
                                    </p:set>
                                    <p:animEffect transition="in" filter="wipe(left)">
                                      <p:cBhvr>
                                        <p:cTn id="22" dur="1000"/>
                                        <p:tgtEl>
                                          <p:spTgt spid="4823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82307">
                                            <p:txEl>
                                              <p:pRg st="9" end="9"/>
                                            </p:txEl>
                                          </p:spTgt>
                                        </p:tgtEl>
                                        <p:attrNameLst>
                                          <p:attrName>style.visibility</p:attrName>
                                        </p:attrNameLst>
                                      </p:cBhvr>
                                      <p:to>
                                        <p:strVal val="visible"/>
                                      </p:to>
                                    </p:set>
                                    <p:animEffect transition="in" filter="fade">
                                      <p:cBhvr>
                                        <p:cTn id="27" dur="500"/>
                                        <p:tgtEl>
                                          <p:spTgt spid="482307">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82307">
                                            <p:txEl>
                                              <p:pRg st="10" end="10"/>
                                            </p:txEl>
                                          </p:spTgt>
                                        </p:tgtEl>
                                        <p:attrNameLst>
                                          <p:attrName>style.visibility</p:attrName>
                                        </p:attrNameLst>
                                      </p:cBhvr>
                                      <p:to>
                                        <p:strVal val="visible"/>
                                      </p:to>
                                    </p:set>
                                    <p:animEffect transition="in" filter="fade">
                                      <p:cBhvr>
                                        <p:cTn id="32" dur="500"/>
                                        <p:tgtEl>
                                          <p:spTgt spid="48230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2308" grpId="0" animBg="1"/>
      <p:bldP spid="482309" grpId="0" animBg="1"/>
      <p:bldP spid="482310" grpId="0"/>
      <p:bldP spid="482311" grpId="0"/>
      <p:bldP spid="4823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4" name="Rectangle 2"/>
          <p:cNvSpPr>
            <a:spLocks noGrp="1" noChangeArrowheads="1"/>
          </p:cNvSpPr>
          <p:nvPr>
            <p:ph type="title"/>
          </p:nvPr>
        </p:nvSpPr>
        <p:spPr/>
        <p:txBody>
          <a:bodyPr/>
          <a:lstStyle/>
          <a:p>
            <a:r>
              <a:rPr lang="en-US" altLang="ja-JP"/>
              <a:t>SPTF</a:t>
            </a:r>
            <a:r>
              <a:rPr lang="ja-JP" altLang="en-US"/>
              <a:t>の近似実装</a:t>
            </a:r>
          </a:p>
        </p:txBody>
      </p:sp>
      <p:sp>
        <p:nvSpPr>
          <p:cNvPr id="484355" name="Rectangle 3"/>
          <p:cNvSpPr>
            <a:spLocks noGrp="1" noChangeArrowheads="1"/>
          </p:cNvSpPr>
          <p:nvPr>
            <p:ph type="body" idx="1"/>
          </p:nvPr>
        </p:nvSpPr>
        <p:spPr/>
        <p:txBody>
          <a:bodyPr/>
          <a:lstStyle/>
          <a:p>
            <a:r>
              <a:rPr lang="ja-JP" altLang="en-US"/>
              <a:t>すでに実行した時間から</a:t>
            </a:r>
          </a:p>
          <a:p>
            <a:endParaRPr lang="ja-JP" altLang="en-US"/>
          </a:p>
          <a:p>
            <a:endParaRPr lang="ja-JP" altLang="en-US"/>
          </a:p>
          <a:p>
            <a:endParaRPr lang="ja-JP" altLang="en-US"/>
          </a:p>
          <a:p>
            <a:r>
              <a:rPr lang="ja-JP" altLang="en-US"/>
              <a:t>入出力処理から</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Rectangle 2"/>
          <p:cNvSpPr>
            <a:spLocks noGrp="1" noChangeArrowheads="1"/>
          </p:cNvSpPr>
          <p:nvPr>
            <p:ph type="title"/>
          </p:nvPr>
        </p:nvSpPr>
        <p:spPr/>
        <p:txBody>
          <a:bodyPr/>
          <a:lstStyle/>
          <a:p>
            <a:r>
              <a:rPr lang="ja-JP" altLang="en-US"/>
              <a:t>さまざまなスケジューリング方式</a:t>
            </a:r>
          </a:p>
        </p:txBody>
      </p:sp>
      <p:sp>
        <p:nvSpPr>
          <p:cNvPr id="485379" name="Rectangle 3"/>
          <p:cNvSpPr>
            <a:spLocks noGrp="1" noChangeArrowheads="1"/>
          </p:cNvSpPr>
          <p:nvPr>
            <p:ph type="body" idx="1"/>
          </p:nvPr>
        </p:nvSpPr>
        <p:spPr/>
        <p:txBody>
          <a:bodyPr/>
          <a:lstStyle/>
          <a:p>
            <a:r>
              <a:rPr lang="en-US" altLang="ja-JP">
                <a:solidFill>
                  <a:srgbClr val="DDDDDD"/>
                </a:solidFill>
              </a:rPr>
              <a:t>FIFO (First In First Out)</a:t>
            </a:r>
          </a:p>
          <a:p>
            <a:pPr lvl="1"/>
            <a:r>
              <a:rPr lang="ja-JP" altLang="en-US">
                <a:solidFill>
                  <a:srgbClr val="DDDDDD"/>
                </a:solidFill>
              </a:rPr>
              <a:t>到着順スケジューリング，</a:t>
            </a:r>
            <a:r>
              <a:rPr lang="en-US" altLang="ja-JP">
                <a:solidFill>
                  <a:srgbClr val="DDDDDD"/>
                </a:solidFill>
              </a:rPr>
              <a:t>FCFS</a:t>
            </a:r>
          </a:p>
          <a:p>
            <a:r>
              <a:rPr lang="en-US" altLang="ja-JP">
                <a:solidFill>
                  <a:srgbClr val="DDDDDD"/>
                </a:solidFill>
              </a:rPr>
              <a:t>SPTF (Shortest Processing Time First)</a:t>
            </a:r>
          </a:p>
          <a:p>
            <a:pPr lvl="1"/>
            <a:r>
              <a:rPr lang="ja-JP" altLang="en-US">
                <a:solidFill>
                  <a:srgbClr val="DDDDDD"/>
                </a:solidFill>
              </a:rPr>
              <a:t>処理時間順スケジューリング</a:t>
            </a:r>
          </a:p>
          <a:p>
            <a:r>
              <a:rPr lang="en-US" altLang="ja-JP"/>
              <a:t>PS (Priority Scheduling)</a:t>
            </a:r>
          </a:p>
          <a:p>
            <a:pPr lvl="1"/>
            <a:r>
              <a:rPr lang="ja-JP" altLang="en-US"/>
              <a:t>優先度順スケジューリング</a:t>
            </a:r>
          </a:p>
          <a:p>
            <a:r>
              <a:rPr lang="en-US" altLang="ja-JP">
                <a:solidFill>
                  <a:srgbClr val="DDDDDD"/>
                </a:solidFill>
              </a:rPr>
              <a:t>RR (Round Robin)</a:t>
            </a:r>
          </a:p>
          <a:p>
            <a:pPr lvl="1"/>
            <a:r>
              <a:rPr lang="ja-JP" altLang="en-US">
                <a:solidFill>
                  <a:srgbClr val="DDDDDD"/>
                </a:solidFill>
              </a:rPr>
              <a:t>ラウンドロビン</a:t>
            </a:r>
          </a:p>
          <a:p>
            <a:r>
              <a:rPr lang="en-US" altLang="ja-JP">
                <a:solidFill>
                  <a:srgbClr val="DDDDDD"/>
                </a:solidFill>
              </a:rPr>
              <a:t>MLF (Multi-Level Feedback)</a:t>
            </a:r>
          </a:p>
          <a:p>
            <a:pPr lvl="1"/>
            <a:r>
              <a:rPr lang="ja-JP" altLang="en-US">
                <a:solidFill>
                  <a:srgbClr val="DDDDDD"/>
                </a:solidFill>
              </a:rPr>
              <a:t>多重フィードバック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2"/>
          <p:cNvSpPr>
            <a:spLocks noGrp="1" noChangeArrowheads="1"/>
          </p:cNvSpPr>
          <p:nvPr>
            <p:ph type="title"/>
          </p:nvPr>
        </p:nvSpPr>
        <p:spPr/>
        <p:txBody>
          <a:bodyPr/>
          <a:lstStyle/>
          <a:p>
            <a:r>
              <a:rPr lang="en-US" altLang="ja-JP"/>
              <a:t>PS</a:t>
            </a:r>
          </a:p>
        </p:txBody>
      </p:sp>
      <p:sp>
        <p:nvSpPr>
          <p:cNvPr id="486403" name="Rectangle 3"/>
          <p:cNvSpPr>
            <a:spLocks noGrp="1" noChangeArrowheads="1"/>
          </p:cNvSpPr>
          <p:nvPr>
            <p:ph type="body" idx="1"/>
          </p:nvPr>
        </p:nvSpPr>
        <p:spPr/>
        <p:txBody>
          <a:bodyPr/>
          <a:lstStyle/>
          <a:p>
            <a:r>
              <a:rPr lang="ja-JP" altLang="en-US"/>
              <a:t>各プロセスに優先度を付加</a:t>
            </a:r>
          </a:p>
          <a:p>
            <a:pPr lvl="1"/>
            <a:r>
              <a:rPr lang="ja-JP" altLang="en-US">
                <a:solidFill>
                  <a:srgbClr val="A50021"/>
                </a:solidFill>
              </a:rPr>
              <a:t>静的優先度</a:t>
            </a:r>
            <a:r>
              <a:rPr lang="ja-JP" altLang="en-US"/>
              <a:t>：プロセス生成時に指定した優先度を使用</a:t>
            </a:r>
          </a:p>
          <a:p>
            <a:pPr lvl="2"/>
            <a:r>
              <a:rPr lang="ja-JP" altLang="en-US"/>
              <a:t>例）・プロセスの種類ごとに優先度を規定</a:t>
            </a:r>
            <a:br>
              <a:rPr lang="ja-JP" altLang="en-US"/>
            </a:br>
            <a:r>
              <a:rPr lang="ja-JP" altLang="en-US"/>
              <a:t>　　　リアルタイムプロセス </a:t>
            </a:r>
            <a:r>
              <a:rPr lang="en-US" altLang="ja-JP">
                <a:solidFill>
                  <a:schemeClr val="accent2"/>
                </a:solidFill>
              </a:rPr>
              <a:t>&gt;</a:t>
            </a:r>
            <a:r>
              <a:rPr lang="en-US" altLang="ja-JP"/>
              <a:t> OS </a:t>
            </a:r>
            <a:r>
              <a:rPr lang="en-US" altLang="ja-JP">
                <a:solidFill>
                  <a:schemeClr val="accent2"/>
                </a:solidFill>
              </a:rPr>
              <a:t>&gt;</a:t>
            </a:r>
            <a:r>
              <a:rPr lang="en-US" altLang="ja-JP"/>
              <a:t> </a:t>
            </a:r>
            <a:r>
              <a:rPr lang="ja-JP" altLang="en-US"/>
              <a:t>対話型 </a:t>
            </a:r>
            <a:r>
              <a:rPr lang="en-US" altLang="ja-JP">
                <a:solidFill>
                  <a:schemeClr val="accent2"/>
                </a:solidFill>
              </a:rPr>
              <a:t>&gt;</a:t>
            </a:r>
            <a:r>
              <a:rPr lang="en-US" altLang="ja-JP"/>
              <a:t> </a:t>
            </a:r>
            <a:r>
              <a:rPr lang="ja-JP" altLang="en-US"/>
              <a:t>バッチ</a:t>
            </a:r>
          </a:p>
          <a:p>
            <a:pPr lvl="1"/>
            <a:r>
              <a:rPr lang="ja-JP" altLang="en-US">
                <a:solidFill>
                  <a:srgbClr val="A50021"/>
                </a:solidFill>
              </a:rPr>
              <a:t>動的優先度</a:t>
            </a:r>
            <a:r>
              <a:rPr lang="ja-JP" altLang="en-US"/>
              <a:t>：プロセス実行中に優先度を適宜変化</a:t>
            </a:r>
          </a:p>
          <a:p>
            <a:pPr lvl="2"/>
            <a:r>
              <a:rPr lang="ja-JP" altLang="en-US"/>
              <a:t>例）・既実行時間に応じて優先度を変化</a:t>
            </a:r>
            <a:br>
              <a:rPr lang="ja-JP" altLang="en-US"/>
            </a:br>
            <a:r>
              <a:rPr lang="ja-JP" altLang="en-US"/>
              <a:t>　　・入出力操作直後のプロセスの優先度を高く</a:t>
            </a:r>
          </a:p>
          <a:p>
            <a:pPr lvl="2"/>
            <a:endParaRPr lang="ja-JP" altLang="en-US"/>
          </a:p>
          <a:p>
            <a:pPr lvl="1"/>
            <a:r>
              <a:rPr lang="ja-JP" altLang="en-US">
                <a:solidFill>
                  <a:srgbClr val="006600"/>
                </a:solidFill>
              </a:rPr>
              <a:t>○</a:t>
            </a:r>
            <a:r>
              <a:rPr lang="ja-JP" altLang="en-US">
                <a:solidFill>
                  <a:schemeClr val="tx1"/>
                </a:solidFill>
              </a:rPr>
              <a:t>優先度を適切に設定できれば非常に有効</a:t>
            </a:r>
            <a:endParaRPr lang="en-US" altLang="ja-JP">
              <a:solidFill>
                <a:schemeClr val="tx1"/>
              </a:solidFill>
            </a:endParaRPr>
          </a:p>
          <a:p>
            <a:pPr lvl="1"/>
            <a:r>
              <a:rPr lang="en-US" altLang="ja-JP">
                <a:solidFill>
                  <a:srgbClr val="A50021"/>
                </a:solidFill>
              </a:rPr>
              <a:t>×</a:t>
            </a:r>
            <a:r>
              <a:rPr lang="ja-JP" altLang="en-US"/>
              <a:t>高負荷時，優先度の低いプロセスがなかなか</a:t>
            </a:r>
            <a:br>
              <a:rPr lang="ja-JP" altLang="en-US"/>
            </a:br>
            <a:r>
              <a:rPr lang="ja-JP" altLang="en-US"/>
              <a:t>　実行権を獲得できない（</a:t>
            </a:r>
            <a:r>
              <a:rPr lang="en-US" altLang="ja-JP"/>
              <a:t>starvation)</a:t>
            </a:r>
          </a:p>
          <a:p>
            <a:pPr lvl="2"/>
            <a:r>
              <a:rPr lang="ja-JP" altLang="en-US"/>
              <a:t>待ち時間に応じた優先度変化（</a:t>
            </a:r>
            <a:r>
              <a:rPr lang="en-US" altLang="ja-JP"/>
              <a:t>aging</a:t>
            </a:r>
            <a:r>
              <a:rPr lang="ja-JP" altLang="en-US"/>
              <a:t>）などで対処</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6403">
                                            <p:txEl>
                                              <p:pRg st="1" end="1"/>
                                            </p:txEl>
                                          </p:spTgt>
                                        </p:tgtEl>
                                        <p:attrNameLst>
                                          <p:attrName>style.visibility</p:attrName>
                                        </p:attrNameLst>
                                      </p:cBhvr>
                                      <p:to>
                                        <p:strVal val="visible"/>
                                      </p:to>
                                    </p:set>
                                    <p:animEffect transition="in" filter="fade">
                                      <p:cBhvr>
                                        <p:cTn id="7" dur="500"/>
                                        <p:tgtEl>
                                          <p:spTgt spid="48640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86403">
                                            <p:txEl>
                                              <p:pRg st="3" end="3"/>
                                            </p:txEl>
                                          </p:spTgt>
                                        </p:tgtEl>
                                        <p:attrNameLst>
                                          <p:attrName>style.visibility</p:attrName>
                                        </p:attrNameLst>
                                      </p:cBhvr>
                                      <p:to>
                                        <p:strVal val="visible"/>
                                      </p:to>
                                    </p:set>
                                    <p:animEffect transition="in" filter="fade">
                                      <p:cBhvr>
                                        <p:cTn id="10" dur="500"/>
                                        <p:tgtEl>
                                          <p:spTgt spid="48640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86403">
                                            <p:txEl>
                                              <p:pRg st="2" end="2"/>
                                            </p:txEl>
                                          </p:spTgt>
                                        </p:tgtEl>
                                        <p:attrNameLst>
                                          <p:attrName>style.visibility</p:attrName>
                                        </p:attrNameLst>
                                      </p:cBhvr>
                                      <p:to>
                                        <p:strVal val="visible"/>
                                      </p:to>
                                    </p:set>
                                    <p:animEffect transition="in" filter="fade">
                                      <p:cBhvr>
                                        <p:cTn id="15" dur="500"/>
                                        <p:tgtEl>
                                          <p:spTgt spid="48640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86403">
                                            <p:txEl>
                                              <p:pRg st="4" end="4"/>
                                            </p:txEl>
                                          </p:spTgt>
                                        </p:tgtEl>
                                        <p:attrNameLst>
                                          <p:attrName>style.visibility</p:attrName>
                                        </p:attrNameLst>
                                      </p:cBhvr>
                                      <p:to>
                                        <p:strVal val="visible"/>
                                      </p:to>
                                    </p:set>
                                    <p:animEffect transition="in" filter="fade">
                                      <p:cBhvr>
                                        <p:cTn id="20" dur="500"/>
                                        <p:tgtEl>
                                          <p:spTgt spid="48640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86403">
                                            <p:txEl>
                                              <p:pRg st="6" end="6"/>
                                            </p:txEl>
                                          </p:spTgt>
                                        </p:tgtEl>
                                        <p:attrNameLst>
                                          <p:attrName>style.visibility</p:attrName>
                                        </p:attrNameLst>
                                      </p:cBhvr>
                                      <p:to>
                                        <p:strVal val="visible"/>
                                      </p:to>
                                    </p:set>
                                    <p:animEffect transition="in" filter="fade">
                                      <p:cBhvr>
                                        <p:cTn id="25" dur="500"/>
                                        <p:tgtEl>
                                          <p:spTgt spid="48640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86403">
                                            <p:txEl>
                                              <p:pRg st="7" end="7"/>
                                            </p:txEl>
                                          </p:spTgt>
                                        </p:tgtEl>
                                        <p:attrNameLst>
                                          <p:attrName>style.visibility</p:attrName>
                                        </p:attrNameLst>
                                      </p:cBhvr>
                                      <p:to>
                                        <p:strVal val="visible"/>
                                      </p:to>
                                    </p:set>
                                    <p:animEffect transition="in" filter="fade">
                                      <p:cBhvr>
                                        <p:cTn id="30" dur="500"/>
                                        <p:tgtEl>
                                          <p:spTgt spid="48640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86403">
                                            <p:txEl>
                                              <p:pRg st="8" end="8"/>
                                            </p:txEl>
                                          </p:spTgt>
                                        </p:tgtEl>
                                        <p:attrNameLst>
                                          <p:attrName>style.visibility</p:attrName>
                                        </p:attrNameLst>
                                      </p:cBhvr>
                                      <p:to>
                                        <p:strVal val="visible"/>
                                      </p:to>
                                    </p:set>
                                    <p:animEffect transition="in" filter="fade">
                                      <p:cBhvr>
                                        <p:cTn id="35" dur="500"/>
                                        <p:tgtEl>
                                          <p:spTgt spid="48640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p:cNvSpPr>
            <a:spLocks noGrp="1" noChangeArrowheads="1"/>
          </p:cNvSpPr>
          <p:nvPr>
            <p:ph type="title"/>
          </p:nvPr>
        </p:nvSpPr>
        <p:spPr/>
        <p:txBody>
          <a:bodyPr/>
          <a:lstStyle/>
          <a:p>
            <a:r>
              <a:rPr lang="ja-JP" altLang="en-US"/>
              <a:t>さまざまなスケジューリング方式</a:t>
            </a:r>
          </a:p>
        </p:txBody>
      </p:sp>
      <p:sp>
        <p:nvSpPr>
          <p:cNvPr id="487427" name="Rectangle 3"/>
          <p:cNvSpPr>
            <a:spLocks noGrp="1" noChangeArrowheads="1"/>
          </p:cNvSpPr>
          <p:nvPr>
            <p:ph type="body" idx="1"/>
          </p:nvPr>
        </p:nvSpPr>
        <p:spPr/>
        <p:txBody>
          <a:bodyPr/>
          <a:lstStyle/>
          <a:p>
            <a:r>
              <a:rPr lang="en-US" altLang="ja-JP">
                <a:solidFill>
                  <a:srgbClr val="DDDDDD"/>
                </a:solidFill>
              </a:rPr>
              <a:t>FIFO (First In First Out)</a:t>
            </a:r>
          </a:p>
          <a:p>
            <a:pPr lvl="1"/>
            <a:r>
              <a:rPr lang="ja-JP" altLang="en-US">
                <a:solidFill>
                  <a:srgbClr val="DDDDDD"/>
                </a:solidFill>
              </a:rPr>
              <a:t>到着順スケジューリング，</a:t>
            </a:r>
            <a:r>
              <a:rPr lang="en-US" altLang="ja-JP">
                <a:solidFill>
                  <a:srgbClr val="DDDDDD"/>
                </a:solidFill>
              </a:rPr>
              <a:t>FCFS</a:t>
            </a:r>
          </a:p>
          <a:p>
            <a:r>
              <a:rPr lang="en-US" altLang="ja-JP">
                <a:solidFill>
                  <a:srgbClr val="DDDDDD"/>
                </a:solidFill>
              </a:rPr>
              <a:t>SPTF (Shortest Processing Time First)</a:t>
            </a:r>
          </a:p>
          <a:p>
            <a:pPr lvl="1"/>
            <a:r>
              <a:rPr lang="ja-JP" altLang="en-US">
                <a:solidFill>
                  <a:srgbClr val="DDDDDD"/>
                </a:solidFill>
              </a:rPr>
              <a:t>処理時間順スケジューリング</a:t>
            </a:r>
          </a:p>
          <a:p>
            <a:r>
              <a:rPr lang="en-US" altLang="ja-JP">
                <a:solidFill>
                  <a:srgbClr val="DDDDDD"/>
                </a:solidFill>
              </a:rPr>
              <a:t>PS (Priority Scheduling)</a:t>
            </a:r>
          </a:p>
          <a:p>
            <a:pPr lvl="1"/>
            <a:r>
              <a:rPr lang="ja-JP" altLang="en-US">
                <a:solidFill>
                  <a:srgbClr val="DDDDDD"/>
                </a:solidFill>
              </a:rPr>
              <a:t>優先度順スケジューリング</a:t>
            </a:r>
          </a:p>
          <a:p>
            <a:r>
              <a:rPr lang="en-US" altLang="ja-JP"/>
              <a:t>RR (Round Robin)</a:t>
            </a:r>
          </a:p>
          <a:p>
            <a:pPr lvl="1"/>
            <a:r>
              <a:rPr lang="ja-JP" altLang="en-US"/>
              <a:t>ラウンドロビン</a:t>
            </a:r>
          </a:p>
          <a:p>
            <a:r>
              <a:rPr lang="en-US" altLang="ja-JP">
                <a:solidFill>
                  <a:srgbClr val="DDDDDD"/>
                </a:solidFill>
              </a:rPr>
              <a:t>MLF (Multi-Level Feedback)</a:t>
            </a:r>
          </a:p>
          <a:p>
            <a:pPr lvl="1"/>
            <a:r>
              <a:rPr lang="ja-JP" altLang="en-US">
                <a:solidFill>
                  <a:srgbClr val="DDDDDD"/>
                </a:solidFill>
              </a:rPr>
              <a:t>多重フィードバック</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7" name="Rectangle 9"/>
          <p:cNvSpPr>
            <a:spLocks noChangeArrowheads="1"/>
          </p:cNvSpPr>
          <p:nvPr/>
        </p:nvSpPr>
        <p:spPr bwMode="auto">
          <a:xfrm>
            <a:off x="7920038" y="1835150"/>
            <a:ext cx="1655762" cy="1655763"/>
          </a:xfrm>
          <a:prstGeom prst="rect">
            <a:avLst/>
          </a:prstGeom>
          <a:solidFill>
            <a:srgbClr val="CCFFCC"/>
          </a:solidFill>
          <a:ln w="38100" algn="ctr">
            <a:solidFill>
              <a:srgbClr val="008000"/>
            </a:solidFill>
            <a:miter lim="800000"/>
            <a:headEnd/>
            <a:tailEnd/>
          </a:ln>
          <a:effectLst/>
        </p:spPr>
        <p:txBody>
          <a:bodyPr wrap="none" lIns="90000" tIns="46800" rIns="90000" bIns="46800" anchor="ctr"/>
          <a:lstStyle/>
          <a:p>
            <a:r>
              <a:rPr lang="en-US" altLang="ja-JP">
                <a:latin typeface="A-OTF 新ゴ Pro H" pitchFamily="34" charset="-128"/>
              </a:rPr>
              <a:t>CPU</a:t>
            </a:r>
          </a:p>
          <a:p>
            <a:endParaRPr lang="en-US" altLang="ja-JP">
              <a:latin typeface="A-OTF 新ゴ Pro H" pitchFamily="34" charset="-128"/>
            </a:endParaRPr>
          </a:p>
          <a:p>
            <a:endParaRPr lang="en-US" altLang="ja-JP">
              <a:latin typeface="A-OTF 新ゴ Pro H" pitchFamily="34" charset="-128"/>
            </a:endParaRPr>
          </a:p>
          <a:p>
            <a:endParaRPr lang="en-US" altLang="ja-JP">
              <a:latin typeface="A-OTF 新ゴ Pro H" pitchFamily="34" charset="-128"/>
            </a:endParaRPr>
          </a:p>
        </p:txBody>
      </p:sp>
      <p:sp>
        <p:nvSpPr>
          <p:cNvPr id="488450" name="Rectangle 2"/>
          <p:cNvSpPr>
            <a:spLocks noGrp="1" noChangeArrowheads="1"/>
          </p:cNvSpPr>
          <p:nvPr>
            <p:ph type="title"/>
          </p:nvPr>
        </p:nvSpPr>
        <p:spPr/>
        <p:txBody>
          <a:bodyPr/>
          <a:lstStyle/>
          <a:p>
            <a:r>
              <a:rPr lang="en-US" altLang="ja-JP"/>
              <a:t>RR</a:t>
            </a:r>
          </a:p>
        </p:txBody>
      </p:sp>
      <p:sp>
        <p:nvSpPr>
          <p:cNvPr id="488451" name="Rectangle 3"/>
          <p:cNvSpPr>
            <a:spLocks noGrp="1" noChangeArrowheads="1"/>
          </p:cNvSpPr>
          <p:nvPr>
            <p:ph type="body" idx="1"/>
          </p:nvPr>
        </p:nvSpPr>
        <p:spPr/>
        <p:txBody>
          <a:bodyPr/>
          <a:lstStyle/>
          <a:p>
            <a:r>
              <a:rPr lang="en-US" altLang="ja-JP" dirty="0"/>
              <a:t>TSS</a:t>
            </a:r>
            <a:r>
              <a:rPr lang="ja-JP" altLang="en-US" dirty="0"/>
              <a:t>で用いられる方式</a:t>
            </a:r>
          </a:p>
          <a:p>
            <a:pPr lvl="1"/>
            <a:endParaRPr lang="ja-JP" altLang="en-US" dirty="0"/>
          </a:p>
          <a:p>
            <a:pPr lvl="1"/>
            <a:endParaRPr lang="ja-JP" altLang="en-US" dirty="0"/>
          </a:p>
          <a:p>
            <a:pPr lvl="1"/>
            <a:endParaRPr lang="ja-JP" altLang="en-US" dirty="0"/>
          </a:p>
          <a:p>
            <a:pPr lvl="1"/>
            <a:endParaRPr lang="ja-JP" altLang="en-US" dirty="0"/>
          </a:p>
          <a:p>
            <a:pPr lvl="1"/>
            <a:r>
              <a:rPr lang="ja-JP" altLang="en-US" dirty="0"/>
              <a:t>待ち行列から選択されたプロセスに，微少な</a:t>
            </a:r>
            <a:br>
              <a:rPr lang="ja-JP" altLang="en-US" dirty="0"/>
            </a:br>
            <a:r>
              <a:rPr lang="en-US" altLang="ja-JP" dirty="0"/>
              <a:t>CPU</a:t>
            </a:r>
            <a:r>
              <a:rPr lang="ja-JP" altLang="en-US" dirty="0"/>
              <a:t>利用時間（クオンタム）を割り当て</a:t>
            </a:r>
          </a:p>
          <a:p>
            <a:pPr lvl="1"/>
            <a:endParaRPr lang="ja-JP" altLang="en-US" dirty="0"/>
          </a:p>
          <a:p>
            <a:r>
              <a:rPr lang="ja-JP" altLang="en-US" dirty="0"/>
              <a:t>クオンタム</a:t>
            </a:r>
          </a:p>
          <a:p>
            <a:pPr lvl="1"/>
            <a:r>
              <a:rPr lang="ja-JP" altLang="en-US" dirty="0"/>
              <a:t>クオンタム≒無限大：</a:t>
            </a:r>
            <a:r>
              <a:rPr lang="en-US" altLang="ja-JP" dirty="0"/>
              <a:t>RR = FIFO</a:t>
            </a:r>
          </a:p>
          <a:p>
            <a:pPr lvl="1"/>
            <a:r>
              <a:rPr lang="ja-JP" altLang="en-US" dirty="0"/>
              <a:t>クオンタム＝極小　：処理時間の短いプロセス有利</a:t>
            </a:r>
          </a:p>
        </p:txBody>
      </p:sp>
      <p:grpSp>
        <p:nvGrpSpPr>
          <p:cNvPr id="488452" name="Group 4"/>
          <p:cNvGrpSpPr>
            <a:grpSpLocks/>
          </p:cNvGrpSpPr>
          <p:nvPr/>
        </p:nvGrpSpPr>
        <p:grpSpPr bwMode="auto">
          <a:xfrm>
            <a:off x="863600" y="1835150"/>
            <a:ext cx="6408738" cy="1657350"/>
            <a:chOff x="544" y="-386"/>
            <a:chExt cx="1860" cy="1044"/>
          </a:xfrm>
        </p:grpSpPr>
        <p:sp>
          <p:nvSpPr>
            <p:cNvPr id="488453" name="Rectangle 5"/>
            <p:cNvSpPr>
              <a:spLocks noChangeArrowheads="1"/>
            </p:cNvSpPr>
            <p:nvPr/>
          </p:nvSpPr>
          <p:spPr bwMode="auto">
            <a:xfrm>
              <a:off x="544" y="-386"/>
              <a:ext cx="1860" cy="1044"/>
            </a:xfrm>
            <a:prstGeom prst="rect">
              <a:avLst/>
            </a:prstGeom>
            <a:solidFill>
              <a:srgbClr val="FFFF99"/>
            </a:solidFill>
            <a:ln w="38100" algn="ctr">
              <a:noFill/>
              <a:miter lim="800000"/>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待ち行列</a:t>
              </a:r>
            </a:p>
            <a:p>
              <a:endParaRPr lang="ja-JP" altLang="en-US" dirty="0"/>
            </a:p>
            <a:p>
              <a:endParaRPr lang="ja-JP" altLang="en-US" dirty="0"/>
            </a:p>
            <a:p>
              <a:endParaRPr lang="ja-JP" altLang="en-US" dirty="0"/>
            </a:p>
          </p:txBody>
        </p:sp>
        <p:sp>
          <p:nvSpPr>
            <p:cNvPr id="488454" name="Line 6"/>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488455" name="Line 7"/>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488456" name="Oval 8"/>
          <p:cNvSpPr>
            <a:spLocks noChangeArrowheads="1"/>
          </p:cNvSpPr>
          <p:nvPr/>
        </p:nvSpPr>
        <p:spPr bwMode="auto">
          <a:xfrm>
            <a:off x="5688013" y="2339975"/>
            <a:ext cx="1008062" cy="1008063"/>
          </a:xfrm>
          <a:prstGeom prst="ellipse">
            <a:avLst/>
          </a:prstGeom>
          <a:solidFill>
            <a:srgbClr val="FFCCCC"/>
          </a:solidFill>
          <a:ln w="38100" algn="ctr">
            <a:solidFill>
              <a:srgbClr val="FF66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プロセス</a:t>
            </a:r>
            <a:endParaRPr lang="en-US" altLang="ja-JP" dirty="0">
              <a:latin typeface="ＭＳ Ｐゴシック" panose="020B0600070205080204" pitchFamily="50" charset="-128"/>
              <a:ea typeface="ＭＳ Ｐゴシック" panose="020B0600070205080204" pitchFamily="50" charset="-128"/>
            </a:endParaRPr>
          </a:p>
        </p:txBody>
      </p:sp>
      <p:sp>
        <p:nvSpPr>
          <p:cNvPr id="488458" name="Oval 10"/>
          <p:cNvSpPr>
            <a:spLocks noChangeArrowheads="1"/>
          </p:cNvSpPr>
          <p:nvPr/>
        </p:nvSpPr>
        <p:spPr bwMode="auto">
          <a:xfrm>
            <a:off x="4319588" y="2339975"/>
            <a:ext cx="1008062" cy="1008063"/>
          </a:xfrm>
          <a:prstGeom prst="ellipse">
            <a:avLst/>
          </a:prstGeom>
          <a:solidFill>
            <a:srgbClr val="99CCFF"/>
          </a:solidFill>
          <a:ln w="38100" algn="ctr">
            <a:solidFill>
              <a:srgbClr val="0000FF"/>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プロセス</a:t>
            </a:r>
            <a:endParaRPr lang="en-US" altLang="ja-JP" dirty="0">
              <a:latin typeface="ＭＳ Ｐゴシック" panose="020B0600070205080204" pitchFamily="50" charset="-128"/>
              <a:ea typeface="ＭＳ Ｐゴシック" panose="020B0600070205080204" pitchFamily="50" charset="-128"/>
            </a:endParaRPr>
          </a:p>
        </p:txBody>
      </p:sp>
      <p:sp>
        <p:nvSpPr>
          <p:cNvPr id="488459" name="Oval 11"/>
          <p:cNvSpPr>
            <a:spLocks noChangeArrowheads="1"/>
          </p:cNvSpPr>
          <p:nvPr/>
        </p:nvSpPr>
        <p:spPr bwMode="auto">
          <a:xfrm>
            <a:off x="2952750" y="2339975"/>
            <a:ext cx="1008063" cy="1008063"/>
          </a:xfrm>
          <a:prstGeom prst="ellipse">
            <a:avLst/>
          </a:prstGeom>
          <a:solidFill>
            <a:srgbClr val="CC99FF"/>
          </a:solidFill>
          <a:ln w="38100" algn="ctr">
            <a:solidFill>
              <a:srgbClr val="80008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プロセス</a:t>
            </a:r>
            <a:endParaRPr lang="en-US" altLang="ja-JP" dirty="0">
              <a:latin typeface="ＭＳ Ｐゴシック" panose="020B0600070205080204" pitchFamily="50" charset="-128"/>
              <a:ea typeface="ＭＳ Ｐゴシック" panose="020B0600070205080204" pitchFamily="50" charset="-128"/>
            </a:endParaRPr>
          </a:p>
        </p:txBody>
      </p:sp>
      <p:grpSp>
        <p:nvGrpSpPr>
          <p:cNvPr id="488460" name="Group 12"/>
          <p:cNvGrpSpPr>
            <a:grpSpLocks/>
          </p:cNvGrpSpPr>
          <p:nvPr/>
        </p:nvGrpSpPr>
        <p:grpSpPr bwMode="auto">
          <a:xfrm>
            <a:off x="9288463" y="1476375"/>
            <a:ext cx="576262" cy="576263"/>
            <a:chOff x="635" y="2381"/>
            <a:chExt cx="363" cy="363"/>
          </a:xfrm>
        </p:grpSpPr>
        <p:sp>
          <p:nvSpPr>
            <p:cNvPr id="488461" name="Oval 13"/>
            <p:cNvSpPr>
              <a:spLocks noChangeArrowheads="1"/>
            </p:cNvSpPr>
            <p:nvPr/>
          </p:nvSpPr>
          <p:spPr bwMode="auto">
            <a:xfrm>
              <a:off x="635" y="2381"/>
              <a:ext cx="363" cy="363"/>
            </a:xfrm>
            <a:prstGeom prst="ellipse">
              <a:avLst/>
            </a:prstGeom>
            <a:solidFill>
              <a:srgbClr val="FFCC00"/>
            </a:solidFill>
            <a:ln w="38100" algn="ctr">
              <a:solidFill>
                <a:srgbClr val="FF6600"/>
              </a:solidFill>
              <a:round/>
              <a:headEnd/>
              <a:tailEnd/>
            </a:ln>
            <a:effectLst/>
          </p:spPr>
          <p:txBody>
            <a:bodyPr wrap="none" lIns="90000" tIns="46800" rIns="90000" bIns="46800" anchor="ctr"/>
            <a:lstStyle/>
            <a:p>
              <a:endParaRPr lang="ja-JP" altLang="en-US"/>
            </a:p>
          </p:txBody>
        </p:sp>
        <p:sp>
          <p:nvSpPr>
            <p:cNvPr id="488462" name="Line 14"/>
            <p:cNvSpPr>
              <a:spLocks noChangeShapeType="1"/>
            </p:cNvSpPr>
            <p:nvPr/>
          </p:nvSpPr>
          <p:spPr bwMode="auto">
            <a:xfrm flipV="1">
              <a:off x="816" y="2426"/>
              <a:ext cx="0" cy="136"/>
            </a:xfrm>
            <a:prstGeom prst="line">
              <a:avLst/>
            </a:prstGeom>
            <a:noFill/>
            <a:ln w="38100">
              <a:solidFill>
                <a:srgbClr val="FF6600"/>
              </a:solidFill>
              <a:round/>
              <a:headEnd/>
              <a:tailEnd/>
            </a:ln>
            <a:effectLst/>
          </p:spPr>
          <p:txBody>
            <a:bodyPr wrap="none" lIns="90000" tIns="46800" rIns="90000" bIns="46800" anchor="ctr" anchorCtr="1"/>
            <a:lstStyle/>
            <a:p>
              <a:endParaRPr lang="ja-JP" altLang="en-US"/>
            </a:p>
          </p:txBody>
        </p:sp>
      </p:grpSp>
      <p:grpSp>
        <p:nvGrpSpPr>
          <p:cNvPr id="488463" name="Group 15"/>
          <p:cNvGrpSpPr>
            <a:grpSpLocks/>
          </p:cNvGrpSpPr>
          <p:nvPr/>
        </p:nvGrpSpPr>
        <p:grpSpPr bwMode="auto">
          <a:xfrm rot="3365946">
            <a:off x="9288463" y="1474788"/>
            <a:ext cx="576262" cy="576262"/>
            <a:chOff x="635" y="2381"/>
            <a:chExt cx="363" cy="363"/>
          </a:xfrm>
        </p:grpSpPr>
        <p:sp>
          <p:nvSpPr>
            <p:cNvPr id="488464" name="Oval 16"/>
            <p:cNvSpPr>
              <a:spLocks noChangeArrowheads="1"/>
            </p:cNvSpPr>
            <p:nvPr/>
          </p:nvSpPr>
          <p:spPr bwMode="auto">
            <a:xfrm>
              <a:off x="635" y="2381"/>
              <a:ext cx="363" cy="363"/>
            </a:xfrm>
            <a:prstGeom prst="ellipse">
              <a:avLst/>
            </a:prstGeom>
            <a:solidFill>
              <a:srgbClr val="FFCC00"/>
            </a:solidFill>
            <a:ln w="38100" algn="ctr">
              <a:solidFill>
                <a:srgbClr val="FF6600"/>
              </a:solidFill>
              <a:round/>
              <a:headEnd/>
              <a:tailEnd/>
            </a:ln>
            <a:effectLst/>
          </p:spPr>
          <p:txBody>
            <a:bodyPr wrap="none" lIns="90000" tIns="46800" rIns="90000" bIns="46800" anchor="ctr"/>
            <a:lstStyle/>
            <a:p>
              <a:endParaRPr lang="ja-JP" altLang="en-US"/>
            </a:p>
          </p:txBody>
        </p:sp>
        <p:sp>
          <p:nvSpPr>
            <p:cNvPr id="488465" name="Line 17"/>
            <p:cNvSpPr>
              <a:spLocks noChangeShapeType="1"/>
            </p:cNvSpPr>
            <p:nvPr/>
          </p:nvSpPr>
          <p:spPr bwMode="auto">
            <a:xfrm flipV="1">
              <a:off x="816" y="2426"/>
              <a:ext cx="0" cy="136"/>
            </a:xfrm>
            <a:prstGeom prst="line">
              <a:avLst/>
            </a:prstGeom>
            <a:noFill/>
            <a:ln w="38100">
              <a:solidFill>
                <a:srgbClr val="FF6600"/>
              </a:solidFill>
              <a:round/>
              <a:headEnd/>
              <a:tailEnd/>
            </a:ln>
            <a:effectLst/>
          </p:spPr>
          <p:txBody>
            <a:bodyPr wrap="none" lIns="90000" tIns="46800" rIns="90000" bIns="46800" anchor="ctr" anchorCtr="1"/>
            <a:lstStyle/>
            <a:p>
              <a:endParaRPr lang="ja-JP" altLang="en-US"/>
            </a:p>
          </p:txBody>
        </p:sp>
      </p:grpSp>
      <p:sp>
        <p:nvSpPr>
          <p:cNvPr id="488466" name="AutoShape 18"/>
          <p:cNvSpPr>
            <a:spLocks noChangeArrowheads="1"/>
          </p:cNvSpPr>
          <p:nvPr/>
        </p:nvSpPr>
        <p:spPr bwMode="auto">
          <a:xfrm>
            <a:off x="7345363" y="1763713"/>
            <a:ext cx="1008062" cy="865187"/>
          </a:xfrm>
          <a:prstGeom prst="lightningBolt">
            <a:avLst/>
          </a:prstGeom>
          <a:solidFill>
            <a:srgbClr val="FFCC00"/>
          </a:solidFill>
          <a:ln w="38100" algn="ctr">
            <a:noFill/>
            <a:miter lim="800000"/>
            <a:headEnd/>
            <a:tailEnd/>
          </a:ln>
          <a:effectLst/>
        </p:spPr>
        <p:txBody>
          <a:bodyPr wrap="none" lIns="90000" tIns="46800" rIns="90000" bIns="46800" anchor="ctr"/>
          <a:lstStyle/>
          <a:p>
            <a:r>
              <a:rPr lang="ja-JP" altLang="en-US" sz="1400">
                <a:solidFill>
                  <a:srgbClr val="A50021"/>
                </a:solidFill>
              </a:rPr>
              <a:t>プリエンプション</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88456"/>
                                        </p:tgtEl>
                                        <p:attrNameLst>
                                          <p:attrName>style.visibility</p:attrName>
                                        </p:attrNameLst>
                                      </p:cBhvr>
                                      <p:to>
                                        <p:strVal val="visible"/>
                                      </p:to>
                                    </p:set>
                                    <p:anim calcmode="lin" valueType="num">
                                      <p:cBhvr additive="base">
                                        <p:cTn id="7" dur="500" fill="hold"/>
                                        <p:tgtEl>
                                          <p:spTgt spid="488456"/>
                                        </p:tgtEl>
                                        <p:attrNameLst>
                                          <p:attrName>ppt_x</p:attrName>
                                        </p:attrNameLst>
                                      </p:cBhvr>
                                      <p:tavLst>
                                        <p:tav tm="0">
                                          <p:val>
                                            <p:strVal val="0-#ppt_w/2"/>
                                          </p:val>
                                        </p:tav>
                                        <p:tav tm="100000">
                                          <p:val>
                                            <p:strVal val="#ppt_x"/>
                                          </p:val>
                                        </p:tav>
                                      </p:tavLst>
                                    </p:anim>
                                    <p:anim calcmode="lin" valueType="num">
                                      <p:cBhvr additive="base">
                                        <p:cTn id="8" dur="500" fill="hold"/>
                                        <p:tgtEl>
                                          <p:spTgt spid="4884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88458"/>
                                        </p:tgtEl>
                                        <p:attrNameLst>
                                          <p:attrName>style.visibility</p:attrName>
                                        </p:attrNameLst>
                                      </p:cBhvr>
                                      <p:to>
                                        <p:strVal val="visible"/>
                                      </p:to>
                                    </p:set>
                                    <p:anim calcmode="lin" valueType="num">
                                      <p:cBhvr additive="base">
                                        <p:cTn id="12" dur="500" fill="hold"/>
                                        <p:tgtEl>
                                          <p:spTgt spid="488458"/>
                                        </p:tgtEl>
                                        <p:attrNameLst>
                                          <p:attrName>ppt_x</p:attrName>
                                        </p:attrNameLst>
                                      </p:cBhvr>
                                      <p:tavLst>
                                        <p:tav tm="0">
                                          <p:val>
                                            <p:strVal val="0-#ppt_w/2"/>
                                          </p:val>
                                        </p:tav>
                                        <p:tav tm="100000">
                                          <p:val>
                                            <p:strVal val="#ppt_x"/>
                                          </p:val>
                                        </p:tav>
                                      </p:tavLst>
                                    </p:anim>
                                    <p:anim calcmode="lin" valueType="num">
                                      <p:cBhvr additive="base">
                                        <p:cTn id="13" dur="500" fill="hold"/>
                                        <p:tgtEl>
                                          <p:spTgt spid="48845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88459"/>
                                        </p:tgtEl>
                                        <p:attrNameLst>
                                          <p:attrName>style.visibility</p:attrName>
                                        </p:attrNameLst>
                                      </p:cBhvr>
                                      <p:to>
                                        <p:strVal val="visible"/>
                                      </p:to>
                                    </p:set>
                                    <p:anim calcmode="lin" valueType="num">
                                      <p:cBhvr additive="base">
                                        <p:cTn id="17" dur="500" fill="hold"/>
                                        <p:tgtEl>
                                          <p:spTgt spid="488459"/>
                                        </p:tgtEl>
                                        <p:attrNameLst>
                                          <p:attrName>ppt_x</p:attrName>
                                        </p:attrNameLst>
                                      </p:cBhvr>
                                      <p:tavLst>
                                        <p:tav tm="0">
                                          <p:val>
                                            <p:strVal val="0-#ppt_w/2"/>
                                          </p:val>
                                        </p:tav>
                                        <p:tav tm="100000">
                                          <p:val>
                                            <p:strVal val="#ppt_x"/>
                                          </p:val>
                                        </p:tav>
                                      </p:tavLst>
                                    </p:anim>
                                    <p:anim calcmode="lin" valueType="num">
                                      <p:cBhvr additive="base">
                                        <p:cTn id="18" dur="500" fill="hold"/>
                                        <p:tgtEl>
                                          <p:spTgt spid="488459"/>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63" presetClass="path" presetSubtype="0" accel="50000" decel="50000" fill="hold" grpId="1" nodeType="clickEffect">
                                  <p:stCondLst>
                                    <p:cond delay="0"/>
                                  </p:stCondLst>
                                  <p:childTnLst>
                                    <p:animMotion origin="layout" path="M 0 0  L 0.25 0  E" pathEditMode="relative" ptsTypes="">
                                      <p:cBhvr>
                                        <p:cTn id="22" dur="1000" fill="hold"/>
                                        <p:tgtEl>
                                          <p:spTgt spid="488456"/>
                                        </p:tgtEl>
                                        <p:attrNameLst>
                                          <p:attrName>ppt_x</p:attrName>
                                          <p:attrName>ppt_y</p:attrName>
                                        </p:attrNameLst>
                                      </p:cBhvr>
                                    </p:animMotion>
                                  </p:childTnLst>
                                </p:cTn>
                              </p:par>
                              <p:par>
                                <p:cTn id="23" presetID="63" presetClass="path" presetSubtype="0" accel="50000" decel="50000" fill="hold" grpId="1" nodeType="withEffect">
                                  <p:stCondLst>
                                    <p:cond delay="0"/>
                                  </p:stCondLst>
                                  <p:childTnLst>
                                    <p:animMotion origin="layout" path="M -0.00016 4.3127E-6 L 0.13577 4.3127E-6 " pathEditMode="relative" rAng="0" ptsTypes="AA">
                                      <p:cBhvr>
                                        <p:cTn id="24" dur="1000" fill="hold"/>
                                        <p:tgtEl>
                                          <p:spTgt spid="488458"/>
                                        </p:tgtEl>
                                        <p:attrNameLst>
                                          <p:attrName>ppt_x</p:attrName>
                                          <p:attrName>ppt_y</p:attrName>
                                        </p:attrNameLst>
                                      </p:cBhvr>
                                      <p:rCtr x="68" y="0"/>
                                    </p:animMotion>
                                  </p:childTnLst>
                                </p:cTn>
                              </p:par>
                              <p:par>
                                <p:cTn id="25" presetID="63" presetClass="path" presetSubtype="0" accel="50000" decel="50000" fill="hold" grpId="1" nodeType="withEffect">
                                  <p:stCondLst>
                                    <p:cond delay="0"/>
                                  </p:stCondLst>
                                  <p:childTnLst>
                                    <p:animMotion origin="layout" path="M 1.35612E-6 4.3127E-6 L 0.13577 4.3127E-6 " pathEditMode="relative" rAng="0" ptsTypes="AA">
                                      <p:cBhvr>
                                        <p:cTn id="26" dur="1000" fill="hold"/>
                                        <p:tgtEl>
                                          <p:spTgt spid="488459"/>
                                        </p:tgtEl>
                                        <p:attrNameLst>
                                          <p:attrName>ppt_x</p:attrName>
                                          <p:attrName>ppt_y</p:attrName>
                                        </p:attrNameLst>
                                      </p:cBhvr>
                                      <p:rCtr x="68" y="0"/>
                                    </p:animMotion>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488460"/>
                                        </p:tgtEl>
                                        <p:attrNameLst>
                                          <p:attrName>style.visibility</p:attrName>
                                        </p:attrNameLst>
                                      </p:cBhvr>
                                      <p:to>
                                        <p:strVal val="visible"/>
                                      </p:to>
                                    </p:set>
                                    <p:animEffect transition="in" filter="fade">
                                      <p:cBhvr>
                                        <p:cTn id="30" dur="500"/>
                                        <p:tgtEl>
                                          <p:spTgt spid="48846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88463"/>
                                        </p:tgtEl>
                                        <p:attrNameLst>
                                          <p:attrName>style.visibility</p:attrName>
                                        </p:attrNameLst>
                                      </p:cBhvr>
                                      <p:to>
                                        <p:strVal val="visible"/>
                                      </p:to>
                                    </p:set>
                                    <p:animEffect transition="in" filter="fade">
                                      <p:cBhvr>
                                        <p:cTn id="35" dur="500"/>
                                        <p:tgtEl>
                                          <p:spTgt spid="488463"/>
                                        </p:tgtEl>
                                      </p:cBhvr>
                                    </p:animEffec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488466"/>
                                        </p:tgtEl>
                                        <p:attrNameLst>
                                          <p:attrName>style.visibility</p:attrName>
                                        </p:attrNameLst>
                                      </p:cBhvr>
                                      <p:to>
                                        <p:strVal val="visible"/>
                                      </p:to>
                                    </p:set>
                                    <p:animEffect transition="in" filter="fade">
                                      <p:cBhvr>
                                        <p:cTn id="39" dur="500"/>
                                        <p:tgtEl>
                                          <p:spTgt spid="48846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488460"/>
                                        </p:tgtEl>
                                      </p:cBhvr>
                                    </p:animEffect>
                                    <p:set>
                                      <p:cBhvr>
                                        <p:cTn id="44" dur="1" fill="hold">
                                          <p:stCondLst>
                                            <p:cond delay="499"/>
                                          </p:stCondLst>
                                        </p:cTn>
                                        <p:tgtEl>
                                          <p:spTgt spid="488460"/>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500"/>
                                        <p:tgtEl>
                                          <p:spTgt spid="488463"/>
                                        </p:tgtEl>
                                      </p:cBhvr>
                                    </p:animEffect>
                                    <p:set>
                                      <p:cBhvr>
                                        <p:cTn id="47" dur="1" fill="hold">
                                          <p:stCondLst>
                                            <p:cond delay="499"/>
                                          </p:stCondLst>
                                        </p:cTn>
                                        <p:tgtEl>
                                          <p:spTgt spid="488463"/>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488466"/>
                                        </p:tgtEl>
                                      </p:cBhvr>
                                    </p:animEffect>
                                    <p:set>
                                      <p:cBhvr>
                                        <p:cTn id="50" dur="1" fill="hold">
                                          <p:stCondLst>
                                            <p:cond delay="499"/>
                                          </p:stCondLst>
                                        </p:cTn>
                                        <p:tgtEl>
                                          <p:spTgt spid="488466"/>
                                        </p:tgtEl>
                                        <p:attrNameLst>
                                          <p:attrName>style.visibility</p:attrName>
                                        </p:attrNameLst>
                                      </p:cBhvr>
                                      <p:to>
                                        <p:strVal val="hidden"/>
                                      </p:to>
                                    </p:set>
                                  </p:childTnLst>
                                </p:cTn>
                              </p:par>
                              <p:par>
                                <p:cTn id="51" presetID="63" presetClass="path" presetSubtype="0" accel="50000" decel="50000" fill="hold" grpId="2" nodeType="withEffect">
                                  <p:stCondLst>
                                    <p:cond delay="0"/>
                                  </p:stCondLst>
                                  <p:childTnLst>
                                    <p:animMotion origin="layout" path="M 0.13593 4.3127E-6 L 0.38589 4.3127E-6 " pathEditMode="relative" rAng="0" ptsTypes="AA">
                                      <p:cBhvr>
                                        <p:cTn id="52" dur="1000" fill="hold"/>
                                        <p:tgtEl>
                                          <p:spTgt spid="488458"/>
                                        </p:tgtEl>
                                        <p:attrNameLst>
                                          <p:attrName>ppt_x</p:attrName>
                                          <p:attrName>ppt_y</p:attrName>
                                        </p:attrNameLst>
                                      </p:cBhvr>
                                      <p:rCtr x="125" y="0"/>
                                    </p:animMotion>
                                  </p:childTnLst>
                                </p:cTn>
                              </p:par>
                              <p:par>
                                <p:cTn id="53" presetID="63" presetClass="path" presetSubtype="0" accel="50000" decel="50000" fill="hold" grpId="2" nodeType="withEffect">
                                  <p:stCondLst>
                                    <p:cond delay="0"/>
                                  </p:stCondLst>
                                  <p:childTnLst>
                                    <p:animMotion origin="layout" path="M 0.13577 -8.60441E-7 L 0.27138 -8.60441E-7 " pathEditMode="relative" rAng="0" ptsTypes="AA">
                                      <p:cBhvr>
                                        <p:cTn id="54" dur="1000" fill="hold"/>
                                        <p:tgtEl>
                                          <p:spTgt spid="488459"/>
                                        </p:tgtEl>
                                        <p:attrNameLst>
                                          <p:attrName>ppt_x</p:attrName>
                                          <p:attrName>ppt_y</p:attrName>
                                        </p:attrNameLst>
                                      </p:cBhvr>
                                      <p:rCtr x="68" y="0"/>
                                    </p:animMotion>
                                  </p:childTnLst>
                                </p:cTn>
                              </p:par>
                              <p:par>
                                <p:cTn id="55" presetID="0" presetClass="path" presetSubtype="0" accel="50000" decel="50000" fill="hold" nodeType="withEffect">
                                  <p:stCondLst>
                                    <p:cond delay="0"/>
                                  </p:stCondLst>
                                  <p:childTnLst>
                                    <p:animMotion origin="layout" path="M 0.25012 4.3127E-6 C 0.318 0.08247 0.38589 0.16516 0.25012 0.2 C 0.11435 0.23483 -0.43345 0.2491 -0.56434 0.20944 C -0.69523 0.16978 -0.60718 -0.00315 -0.53567 -0.03799 C -0.46417 -0.07283 -0.29989 -0.03652 -0.13561 4.3127E-6 " pathEditMode="relative" rAng="0" ptsTypes="aaaaA">
                                      <p:cBhvr>
                                        <p:cTn id="56" dur="1000" fill="hold"/>
                                        <p:tgtEl>
                                          <p:spTgt spid="488456"/>
                                        </p:tgtEl>
                                        <p:attrNameLst>
                                          <p:attrName>ppt_x</p:attrName>
                                          <p:attrName>ppt_y</p:attrName>
                                        </p:attrNameLst>
                                      </p:cBhvr>
                                      <p:rCtr x="-405" y="88"/>
                                    </p:animMotion>
                                  </p:childTnLst>
                                </p:cTn>
                              </p:par>
                            </p:childTnLst>
                          </p:cTn>
                        </p:par>
                        <p:par>
                          <p:cTn id="57" fill="hold">
                            <p:stCondLst>
                              <p:cond delay="1000"/>
                            </p:stCondLst>
                            <p:childTnLst>
                              <p:par>
                                <p:cTn id="58" presetID="10" presetClass="entr" presetSubtype="0" fill="hold" nodeType="afterEffect">
                                  <p:stCondLst>
                                    <p:cond delay="0"/>
                                  </p:stCondLst>
                                  <p:childTnLst>
                                    <p:set>
                                      <p:cBhvr>
                                        <p:cTn id="59" dur="1" fill="hold">
                                          <p:stCondLst>
                                            <p:cond delay="0"/>
                                          </p:stCondLst>
                                        </p:cTn>
                                        <p:tgtEl>
                                          <p:spTgt spid="488460"/>
                                        </p:tgtEl>
                                        <p:attrNameLst>
                                          <p:attrName>style.visibility</p:attrName>
                                        </p:attrNameLst>
                                      </p:cBhvr>
                                      <p:to>
                                        <p:strVal val="visible"/>
                                      </p:to>
                                    </p:set>
                                    <p:animEffect transition="in" filter="fade">
                                      <p:cBhvr>
                                        <p:cTn id="60" dur="500"/>
                                        <p:tgtEl>
                                          <p:spTgt spid="48846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488451">
                                            <p:txEl>
                                              <p:pRg st="5" end="5"/>
                                            </p:txEl>
                                          </p:spTgt>
                                        </p:tgtEl>
                                        <p:attrNameLst>
                                          <p:attrName>style.visibility</p:attrName>
                                        </p:attrNameLst>
                                      </p:cBhvr>
                                      <p:to>
                                        <p:strVal val="visible"/>
                                      </p:to>
                                    </p:set>
                                    <p:animEffect transition="in" filter="fade">
                                      <p:cBhvr>
                                        <p:cTn id="65" dur="500"/>
                                        <p:tgtEl>
                                          <p:spTgt spid="488451">
                                            <p:txEl>
                                              <p:pRg st="5" end="5"/>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488451">
                                            <p:txEl>
                                              <p:pRg st="7" end="7"/>
                                            </p:txEl>
                                          </p:spTgt>
                                        </p:tgtEl>
                                        <p:attrNameLst>
                                          <p:attrName>style.visibility</p:attrName>
                                        </p:attrNameLst>
                                      </p:cBhvr>
                                      <p:to>
                                        <p:strVal val="visible"/>
                                      </p:to>
                                    </p:set>
                                    <p:animEffect transition="in" filter="fade">
                                      <p:cBhvr>
                                        <p:cTn id="70" dur="500"/>
                                        <p:tgtEl>
                                          <p:spTgt spid="488451">
                                            <p:txEl>
                                              <p:pRg st="7" end="7"/>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488451">
                                            <p:txEl>
                                              <p:pRg st="8" end="8"/>
                                            </p:txEl>
                                          </p:spTgt>
                                        </p:tgtEl>
                                        <p:attrNameLst>
                                          <p:attrName>style.visibility</p:attrName>
                                        </p:attrNameLst>
                                      </p:cBhvr>
                                      <p:to>
                                        <p:strVal val="visible"/>
                                      </p:to>
                                    </p:set>
                                    <p:animEffect transition="in" filter="fade">
                                      <p:cBhvr>
                                        <p:cTn id="75" dur="500"/>
                                        <p:tgtEl>
                                          <p:spTgt spid="488451">
                                            <p:txEl>
                                              <p:pRg st="8" end="8"/>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488451">
                                            <p:txEl>
                                              <p:pRg st="9" end="9"/>
                                            </p:txEl>
                                          </p:spTgt>
                                        </p:tgtEl>
                                        <p:attrNameLst>
                                          <p:attrName>style.visibility</p:attrName>
                                        </p:attrNameLst>
                                      </p:cBhvr>
                                      <p:to>
                                        <p:strVal val="visible"/>
                                      </p:to>
                                    </p:set>
                                    <p:animEffect transition="in" filter="fade">
                                      <p:cBhvr>
                                        <p:cTn id="80" dur="500"/>
                                        <p:tgtEl>
                                          <p:spTgt spid="48845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8456" grpId="0" animBg="1"/>
      <p:bldP spid="488456" grpId="1" animBg="1"/>
      <p:bldP spid="488458" grpId="0" animBg="1"/>
      <p:bldP spid="488458" grpId="1" animBg="1"/>
      <p:bldP spid="488458" grpId="2" animBg="1"/>
      <p:bldP spid="488459" grpId="0" animBg="1"/>
      <p:bldP spid="488459" grpId="1" animBg="1"/>
      <p:bldP spid="488459" grpId="2" animBg="1"/>
      <p:bldP spid="488466" grpId="0" animBg="1"/>
      <p:bldP spid="488466"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2"/>
          <p:cNvSpPr>
            <a:spLocks noGrp="1" noChangeArrowheads="1"/>
          </p:cNvSpPr>
          <p:nvPr>
            <p:ph type="title"/>
          </p:nvPr>
        </p:nvSpPr>
        <p:spPr/>
        <p:txBody>
          <a:bodyPr/>
          <a:lstStyle/>
          <a:p>
            <a:r>
              <a:rPr lang="ja-JP" altLang="en-US"/>
              <a:t>さまざまなスケジューリング方式</a:t>
            </a:r>
          </a:p>
        </p:txBody>
      </p:sp>
      <p:sp>
        <p:nvSpPr>
          <p:cNvPr id="489475" name="Rectangle 3"/>
          <p:cNvSpPr>
            <a:spLocks noGrp="1" noChangeArrowheads="1"/>
          </p:cNvSpPr>
          <p:nvPr>
            <p:ph type="body" idx="1"/>
          </p:nvPr>
        </p:nvSpPr>
        <p:spPr/>
        <p:txBody>
          <a:bodyPr/>
          <a:lstStyle/>
          <a:p>
            <a:r>
              <a:rPr lang="en-US" altLang="ja-JP">
                <a:solidFill>
                  <a:srgbClr val="DDDDDD"/>
                </a:solidFill>
              </a:rPr>
              <a:t>FIFO (First In First Out)</a:t>
            </a:r>
          </a:p>
          <a:p>
            <a:pPr lvl="1"/>
            <a:r>
              <a:rPr lang="ja-JP" altLang="en-US">
                <a:solidFill>
                  <a:srgbClr val="DDDDDD"/>
                </a:solidFill>
              </a:rPr>
              <a:t>到着順スケジューリング，</a:t>
            </a:r>
            <a:r>
              <a:rPr lang="en-US" altLang="ja-JP">
                <a:solidFill>
                  <a:srgbClr val="DDDDDD"/>
                </a:solidFill>
              </a:rPr>
              <a:t>FCFS</a:t>
            </a:r>
          </a:p>
          <a:p>
            <a:r>
              <a:rPr lang="en-US" altLang="ja-JP">
                <a:solidFill>
                  <a:srgbClr val="DDDDDD"/>
                </a:solidFill>
              </a:rPr>
              <a:t>SPTF (Shortest Processing Time First)</a:t>
            </a:r>
          </a:p>
          <a:p>
            <a:pPr lvl="1"/>
            <a:r>
              <a:rPr lang="ja-JP" altLang="en-US">
                <a:solidFill>
                  <a:srgbClr val="DDDDDD"/>
                </a:solidFill>
              </a:rPr>
              <a:t>処理時間順スケジューリング</a:t>
            </a:r>
          </a:p>
          <a:p>
            <a:r>
              <a:rPr lang="en-US" altLang="ja-JP">
                <a:solidFill>
                  <a:srgbClr val="DDDDDD"/>
                </a:solidFill>
              </a:rPr>
              <a:t>PS (Priority Scheduling)</a:t>
            </a:r>
          </a:p>
          <a:p>
            <a:pPr lvl="1"/>
            <a:r>
              <a:rPr lang="ja-JP" altLang="en-US">
                <a:solidFill>
                  <a:srgbClr val="DDDDDD"/>
                </a:solidFill>
              </a:rPr>
              <a:t>優先度順スケジューリング</a:t>
            </a:r>
          </a:p>
          <a:p>
            <a:r>
              <a:rPr lang="en-US" altLang="ja-JP">
                <a:solidFill>
                  <a:srgbClr val="DDDDDD"/>
                </a:solidFill>
              </a:rPr>
              <a:t>RR (Round Robin)</a:t>
            </a:r>
          </a:p>
          <a:p>
            <a:pPr lvl="1"/>
            <a:r>
              <a:rPr lang="ja-JP" altLang="en-US">
                <a:solidFill>
                  <a:srgbClr val="DDDDDD"/>
                </a:solidFill>
              </a:rPr>
              <a:t>ラウンドロビン</a:t>
            </a:r>
          </a:p>
          <a:p>
            <a:r>
              <a:rPr lang="en-US" altLang="ja-JP"/>
              <a:t>MLF (Multi-Level Feedback)</a:t>
            </a:r>
          </a:p>
          <a:p>
            <a:pPr lvl="1"/>
            <a:r>
              <a:rPr lang="ja-JP" altLang="en-US"/>
              <a:t>多重レベルフィードバック</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62" name="Rectangle 18"/>
          <p:cNvSpPr>
            <a:spLocks noChangeArrowheads="1"/>
          </p:cNvSpPr>
          <p:nvPr/>
        </p:nvSpPr>
        <p:spPr bwMode="auto">
          <a:xfrm>
            <a:off x="7632700" y="3059113"/>
            <a:ext cx="1655763" cy="1655762"/>
          </a:xfrm>
          <a:prstGeom prst="rect">
            <a:avLst/>
          </a:prstGeom>
          <a:solidFill>
            <a:srgbClr val="CCFFCC"/>
          </a:solidFill>
          <a:ln w="38100" algn="ctr">
            <a:solidFill>
              <a:srgbClr val="008000"/>
            </a:solidFill>
            <a:miter lim="800000"/>
            <a:headEnd/>
            <a:tailEnd/>
          </a:ln>
          <a:effectLst/>
        </p:spPr>
        <p:txBody>
          <a:bodyPr wrap="none" lIns="90000" tIns="46800" rIns="90000" bIns="46800" anchor="ctr"/>
          <a:lstStyle/>
          <a:p>
            <a:r>
              <a:rPr lang="en-US" altLang="ja-JP">
                <a:latin typeface="A-OTF 新ゴ Pro H" pitchFamily="34" charset="-128"/>
              </a:rPr>
              <a:t>CPU</a:t>
            </a:r>
          </a:p>
          <a:p>
            <a:endParaRPr lang="en-US" altLang="ja-JP">
              <a:latin typeface="A-OTF 新ゴ Pro H" pitchFamily="34" charset="-128"/>
            </a:endParaRPr>
          </a:p>
          <a:p>
            <a:endParaRPr lang="en-US" altLang="ja-JP">
              <a:latin typeface="A-OTF 新ゴ Pro H" pitchFamily="34" charset="-128"/>
            </a:endParaRPr>
          </a:p>
          <a:p>
            <a:endParaRPr lang="en-US" altLang="ja-JP">
              <a:latin typeface="A-OTF 新ゴ Pro H" pitchFamily="34" charset="-128"/>
            </a:endParaRPr>
          </a:p>
        </p:txBody>
      </p:sp>
      <p:sp>
        <p:nvSpPr>
          <p:cNvPr id="492546" name="Rectangle 2"/>
          <p:cNvSpPr>
            <a:spLocks noGrp="1" noChangeArrowheads="1"/>
          </p:cNvSpPr>
          <p:nvPr>
            <p:ph type="title"/>
          </p:nvPr>
        </p:nvSpPr>
        <p:spPr/>
        <p:txBody>
          <a:bodyPr/>
          <a:lstStyle/>
          <a:p>
            <a:r>
              <a:rPr lang="en-US" altLang="ja-JP"/>
              <a:t>MLF</a:t>
            </a:r>
          </a:p>
        </p:txBody>
      </p:sp>
      <p:sp>
        <p:nvSpPr>
          <p:cNvPr id="492547" name="Rectangle 3"/>
          <p:cNvSpPr>
            <a:spLocks noGrp="1" noChangeArrowheads="1"/>
          </p:cNvSpPr>
          <p:nvPr>
            <p:ph type="body" idx="1"/>
          </p:nvPr>
        </p:nvSpPr>
        <p:spPr/>
        <p:txBody>
          <a:bodyPr/>
          <a:lstStyle/>
          <a:p>
            <a:r>
              <a:rPr lang="en-US" altLang="ja-JP" dirty="0"/>
              <a:t>Multi-Level Feedback</a:t>
            </a:r>
            <a:r>
              <a:rPr lang="ja-JP" altLang="en-US" dirty="0"/>
              <a:t>　</a:t>
            </a:r>
            <a:r>
              <a:rPr lang="en-US" altLang="ja-JP" dirty="0"/>
              <a:t>(from Multics Project)</a:t>
            </a:r>
          </a:p>
          <a:p>
            <a:pPr lvl="1"/>
            <a:r>
              <a:rPr lang="ja-JP" altLang="en-US" dirty="0"/>
              <a:t>優先度別に待ち行列を用意</a:t>
            </a:r>
          </a:p>
          <a:p>
            <a:pPr lvl="1"/>
            <a:r>
              <a:rPr lang="ja-JP" altLang="en-US" dirty="0"/>
              <a:t>プロセスは，クオンタムを得るごとに</a:t>
            </a:r>
            <a:br>
              <a:rPr lang="ja-JP" altLang="en-US" dirty="0"/>
            </a:br>
            <a:r>
              <a:rPr lang="ja-JP" altLang="en-US" dirty="0"/>
              <a:t>より優先度の低い待ち行列に移される</a:t>
            </a:r>
          </a:p>
        </p:txBody>
      </p:sp>
      <p:grpSp>
        <p:nvGrpSpPr>
          <p:cNvPr id="492549" name="Group 5"/>
          <p:cNvGrpSpPr>
            <a:grpSpLocks/>
          </p:cNvGrpSpPr>
          <p:nvPr/>
        </p:nvGrpSpPr>
        <p:grpSpPr bwMode="auto">
          <a:xfrm>
            <a:off x="431800" y="3348038"/>
            <a:ext cx="4392613" cy="1152525"/>
            <a:chOff x="544" y="-386"/>
            <a:chExt cx="1860" cy="1044"/>
          </a:xfrm>
        </p:grpSpPr>
        <p:sp>
          <p:nvSpPr>
            <p:cNvPr id="492550" name="Rectangle 6"/>
            <p:cNvSpPr>
              <a:spLocks noChangeArrowheads="1"/>
            </p:cNvSpPr>
            <p:nvPr/>
          </p:nvSpPr>
          <p:spPr bwMode="auto">
            <a:xfrm>
              <a:off x="544" y="-386"/>
              <a:ext cx="1860" cy="1044"/>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492551" name="Line 7"/>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492552" name="Line 8"/>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grpSp>
        <p:nvGrpSpPr>
          <p:cNvPr id="492553" name="Group 9"/>
          <p:cNvGrpSpPr>
            <a:grpSpLocks/>
          </p:cNvGrpSpPr>
          <p:nvPr/>
        </p:nvGrpSpPr>
        <p:grpSpPr bwMode="auto">
          <a:xfrm>
            <a:off x="431800" y="4787900"/>
            <a:ext cx="4392613" cy="1152525"/>
            <a:chOff x="544" y="-386"/>
            <a:chExt cx="1860" cy="1044"/>
          </a:xfrm>
        </p:grpSpPr>
        <p:sp>
          <p:nvSpPr>
            <p:cNvPr id="492554" name="Rectangle 10"/>
            <p:cNvSpPr>
              <a:spLocks noChangeArrowheads="1"/>
            </p:cNvSpPr>
            <p:nvPr/>
          </p:nvSpPr>
          <p:spPr bwMode="auto">
            <a:xfrm>
              <a:off x="544" y="-386"/>
              <a:ext cx="1860" cy="1044"/>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492555" name="Line 11"/>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492556" name="Line 12"/>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grpSp>
        <p:nvGrpSpPr>
          <p:cNvPr id="492557" name="Group 13"/>
          <p:cNvGrpSpPr>
            <a:grpSpLocks/>
          </p:cNvGrpSpPr>
          <p:nvPr/>
        </p:nvGrpSpPr>
        <p:grpSpPr bwMode="auto">
          <a:xfrm>
            <a:off x="431800" y="6227763"/>
            <a:ext cx="4392613" cy="1152525"/>
            <a:chOff x="544" y="-386"/>
            <a:chExt cx="1860" cy="1044"/>
          </a:xfrm>
        </p:grpSpPr>
        <p:sp>
          <p:nvSpPr>
            <p:cNvPr id="492558" name="Rectangle 14"/>
            <p:cNvSpPr>
              <a:spLocks noChangeArrowheads="1"/>
            </p:cNvSpPr>
            <p:nvPr/>
          </p:nvSpPr>
          <p:spPr bwMode="auto">
            <a:xfrm>
              <a:off x="544" y="-386"/>
              <a:ext cx="1860" cy="1044"/>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492559" name="Line 15"/>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492560" name="Line 16"/>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492561" name="Oval 17"/>
          <p:cNvSpPr>
            <a:spLocks noChangeArrowheads="1"/>
          </p:cNvSpPr>
          <p:nvPr/>
        </p:nvSpPr>
        <p:spPr bwMode="auto">
          <a:xfrm>
            <a:off x="3527425" y="3419475"/>
            <a:ext cx="1008063" cy="1008063"/>
          </a:xfrm>
          <a:prstGeom prst="ellipse">
            <a:avLst/>
          </a:prstGeom>
          <a:solidFill>
            <a:srgbClr val="FFCCCC"/>
          </a:solidFill>
          <a:ln w="38100" algn="ctr">
            <a:solidFill>
              <a:srgbClr val="FF66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プロセス</a:t>
            </a:r>
            <a:endParaRPr lang="en-US" altLang="ja-JP" dirty="0">
              <a:latin typeface="ＭＳ Ｐゴシック" panose="020B0600070205080204" pitchFamily="50" charset="-128"/>
              <a:ea typeface="ＭＳ Ｐゴシック" panose="020B0600070205080204" pitchFamily="50" charset="-128"/>
            </a:endParaRPr>
          </a:p>
        </p:txBody>
      </p:sp>
      <p:sp>
        <p:nvSpPr>
          <p:cNvPr id="492563" name="Oval 19"/>
          <p:cNvSpPr>
            <a:spLocks noChangeArrowheads="1"/>
          </p:cNvSpPr>
          <p:nvPr/>
        </p:nvSpPr>
        <p:spPr bwMode="auto">
          <a:xfrm>
            <a:off x="2232025" y="3419475"/>
            <a:ext cx="1008063" cy="1008063"/>
          </a:xfrm>
          <a:prstGeom prst="ellipse">
            <a:avLst/>
          </a:prstGeom>
          <a:solidFill>
            <a:srgbClr val="99CCFF"/>
          </a:solidFill>
          <a:ln w="38100" algn="ctr">
            <a:solidFill>
              <a:srgbClr val="0000FF"/>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プロセス</a:t>
            </a:r>
            <a:endParaRPr lang="en-US" altLang="ja-JP" dirty="0">
              <a:latin typeface="ＭＳ Ｐゴシック" panose="020B0600070205080204" pitchFamily="50" charset="-128"/>
              <a:ea typeface="ＭＳ Ｐゴシック" panose="020B0600070205080204" pitchFamily="50" charset="-128"/>
            </a:endParaRPr>
          </a:p>
        </p:txBody>
      </p:sp>
      <p:sp>
        <p:nvSpPr>
          <p:cNvPr id="492564" name="Oval 20"/>
          <p:cNvSpPr>
            <a:spLocks noChangeArrowheads="1"/>
          </p:cNvSpPr>
          <p:nvPr/>
        </p:nvSpPr>
        <p:spPr bwMode="auto">
          <a:xfrm>
            <a:off x="936625" y="3419475"/>
            <a:ext cx="1008063" cy="1008063"/>
          </a:xfrm>
          <a:prstGeom prst="ellipse">
            <a:avLst/>
          </a:prstGeom>
          <a:solidFill>
            <a:schemeClr val="hlink"/>
          </a:solidFill>
          <a:ln w="38100" algn="ctr">
            <a:solidFill>
              <a:srgbClr val="993366"/>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プロセス</a:t>
            </a:r>
            <a:endParaRPr lang="en-US" altLang="ja-JP" dirty="0">
              <a:latin typeface="ＭＳ Ｐゴシック" panose="020B0600070205080204" pitchFamily="50" charset="-128"/>
              <a:ea typeface="ＭＳ Ｐゴシック" panose="020B0600070205080204" pitchFamily="50" charset="-128"/>
            </a:endParaRPr>
          </a:p>
        </p:txBody>
      </p:sp>
      <p:sp>
        <p:nvSpPr>
          <p:cNvPr id="492565" name="AutoShape 21"/>
          <p:cNvSpPr>
            <a:spLocks noChangeArrowheads="1"/>
          </p:cNvSpPr>
          <p:nvPr/>
        </p:nvSpPr>
        <p:spPr bwMode="auto">
          <a:xfrm>
            <a:off x="0" y="3419475"/>
            <a:ext cx="792163" cy="3960813"/>
          </a:xfrm>
          <a:prstGeom prst="upDownArrow">
            <a:avLst>
              <a:gd name="adj1" fmla="val 50000"/>
              <a:gd name="adj2" fmla="val 100000"/>
            </a:avLst>
          </a:prstGeom>
          <a:solidFill>
            <a:srgbClr val="FFCC99"/>
          </a:solidFill>
          <a:ln w="38100" algn="ctr">
            <a:noFill/>
            <a:miter lim="800000"/>
            <a:headEnd/>
            <a:tailEnd/>
          </a:ln>
          <a:effectLst/>
        </p:spPr>
        <p:txBody>
          <a:bodyPr wrap="none" lIns="90000" tIns="46800" rIns="90000" bIns="46800" anchor="ctr"/>
          <a:lstStyle/>
          <a:p>
            <a:r>
              <a:rPr lang="ja-JP" altLang="en-US" dirty="0">
                <a:solidFill>
                  <a:srgbClr val="A50021"/>
                </a:solidFill>
                <a:latin typeface="ＭＳ Ｐゴシック" panose="020B0600070205080204" pitchFamily="50" charset="-128"/>
                <a:ea typeface="ＭＳ Ｐゴシック" panose="020B0600070205080204" pitchFamily="50" charset="-128"/>
              </a:rPr>
              <a:t>優</a:t>
            </a:r>
          </a:p>
          <a:p>
            <a:r>
              <a:rPr lang="ja-JP" altLang="en-US" dirty="0">
                <a:solidFill>
                  <a:srgbClr val="A50021"/>
                </a:solidFill>
                <a:latin typeface="ＭＳ Ｐゴシック" panose="020B0600070205080204" pitchFamily="50" charset="-128"/>
                <a:ea typeface="ＭＳ Ｐゴシック" panose="020B0600070205080204" pitchFamily="50" charset="-128"/>
              </a:rPr>
              <a:t>先</a:t>
            </a:r>
          </a:p>
          <a:p>
            <a:r>
              <a:rPr lang="ja-JP" altLang="en-US" dirty="0">
                <a:solidFill>
                  <a:srgbClr val="A50021"/>
                </a:solidFill>
                <a:latin typeface="ＭＳ Ｐゴシック" panose="020B0600070205080204" pitchFamily="50" charset="-128"/>
                <a:ea typeface="ＭＳ Ｐゴシック" panose="020B0600070205080204" pitchFamily="50" charset="-128"/>
              </a:rPr>
              <a:t>度</a:t>
            </a:r>
          </a:p>
        </p:txBody>
      </p:sp>
      <p:sp>
        <p:nvSpPr>
          <p:cNvPr id="492566" name="Text Box 22"/>
          <p:cNvSpPr txBox="1">
            <a:spLocks noChangeArrowheads="1"/>
          </p:cNvSpPr>
          <p:nvPr/>
        </p:nvSpPr>
        <p:spPr bwMode="auto">
          <a:xfrm>
            <a:off x="141782" y="3203575"/>
            <a:ext cx="491138"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solidFill>
                  <a:srgbClr val="A50021"/>
                </a:solidFill>
                <a:latin typeface="ＭＳ Ｐゴシック" panose="020B0600070205080204" pitchFamily="50" charset="-128"/>
                <a:ea typeface="ＭＳ Ｐゴシック" panose="020B0600070205080204" pitchFamily="50" charset="-128"/>
              </a:rPr>
              <a:t>高</a:t>
            </a:r>
          </a:p>
        </p:txBody>
      </p:sp>
      <p:sp>
        <p:nvSpPr>
          <p:cNvPr id="492567" name="Text Box 23"/>
          <p:cNvSpPr txBox="1">
            <a:spLocks noChangeArrowheads="1"/>
          </p:cNvSpPr>
          <p:nvPr/>
        </p:nvSpPr>
        <p:spPr bwMode="auto">
          <a:xfrm>
            <a:off x="141782" y="7067550"/>
            <a:ext cx="491138"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solidFill>
                  <a:srgbClr val="A50021"/>
                </a:solidFill>
                <a:latin typeface="ＭＳ Ｐゴシック" panose="020B0600070205080204" pitchFamily="50" charset="-128"/>
                <a:ea typeface="ＭＳ Ｐゴシック" panose="020B0600070205080204" pitchFamily="50" charset="-128"/>
              </a:rPr>
              <a:t>低</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92561"/>
                                        </p:tgtEl>
                                        <p:attrNameLst>
                                          <p:attrName>style.visibility</p:attrName>
                                        </p:attrNameLst>
                                      </p:cBhvr>
                                      <p:to>
                                        <p:strVal val="visible"/>
                                      </p:to>
                                    </p:set>
                                    <p:anim calcmode="lin" valueType="num">
                                      <p:cBhvr additive="base">
                                        <p:cTn id="7" dur="500" fill="hold"/>
                                        <p:tgtEl>
                                          <p:spTgt spid="492561"/>
                                        </p:tgtEl>
                                        <p:attrNameLst>
                                          <p:attrName>ppt_x</p:attrName>
                                        </p:attrNameLst>
                                      </p:cBhvr>
                                      <p:tavLst>
                                        <p:tav tm="0">
                                          <p:val>
                                            <p:strVal val="0-#ppt_w/2"/>
                                          </p:val>
                                        </p:tav>
                                        <p:tav tm="100000">
                                          <p:val>
                                            <p:strVal val="#ppt_x"/>
                                          </p:val>
                                        </p:tav>
                                      </p:tavLst>
                                    </p:anim>
                                    <p:anim calcmode="lin" valueType="num">
                                      <p:cBhvr additive="base">
                                        <p:cTn id="8" dur="500" fill="hold"/>
                                        <p:tgtEl>
                                          <p:spTgt spid="49256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92563"/>
                                        </p:tgtEl>
                                        <p:attrNameLst>
                                          <p:attrName>style.visibility</p:attrName>
                                        </p:attrNameLst>
                                      </p:cBhvr>
                                      <p:to>
                                        <p:strVal val="visible"/>
                                      </p:to>
                                    </p:set>
                                    <p:anim calcmode="lin" valueType="num">
                                      <p:cBhvr additive="base">
                                        <p:cTn id="12" dur="500" fill="hold"/>
                                        <p:tgtEl>
                                          <p:spTgt spid="492563"/>
                                        </p:tgtEl>
                                        <p:attrNameLst>
                                          <p:attrName>ppt_x</p:attrName>
                                        </p:attrNameLst>
                                      </p:cBhvr>
                                      <p:tavLst>
                                        <p:tav tm="0">
                                          <p:val>
                                            <p:strVal val="0-#ppt_w/2"/>
                                          </p:val>
                                        </p:tav>
                                        <p:tav tm="100000">
                                          <p:val>
                                            <p:strVal val="#ppt_x"/>
                                          </p:val>
                                        </p:tav>
                                      </p:tavLst>
                                    </p:anim>
                                    <p:anim calcmode="lin" valueType="num">
                                      <p:cBhvr additive="base">
                                        <p:cTn id="13" dur="500" fill="hold"/>
                                        <p:tgtEl>
                                          <p:spTgt spid="49256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92564"/>
                                        </p:tgtEl>
                                        <p:attrNameLst>
                                          <p:attrName>style.visibility</p:attrName>
                                        </p:attrNameLst>
                                      </p:cBhvr>
                                      <p:to>
                                        <p:strVal val="visible"/>
                                      </p:to>
                                    </p:set>
                                    <p:anim calcmode="lin" valueType="num">
                                      <p:cBhvr additive="base">
                                        <p:cTn id="17" dur="500" fill="hold"/>
                                        <p:tgtEl>
                                          <p:spTgt spid="492564"/>
                                        </p:tgtEl>
                                        <p:attrNameLst>
                                          <p:attrName>ppt_x</p:attrName>
                                        </p:attrNameLst>
                                      </p:cBhvr>
                                      <p:tavLst>
                                        <p:tav tm="0">
                                          <p:val>
                                            <p:strVal val="0-#ppt_w/2"/>
                                          </p:val>
                                        </p:tav>
                                        <p:tav tm="100000">
                                          <p:val>
                                            <p:strVal val="#ppt_x"/>
                                          </p:val>
                                        </p:tav>
                                      </p:tavLst>
                                    </p:anim>
                                    <p:anim calcmode="lin" valueType="num">
                                      <p:cBhvr additive="base">
                                        <p:cTn id="18" dur="500" fill="hold"/>
                                        <p:tgtEl>
                                          <p:spTgt spid="49256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63" presetClass="path" presetSubtype="0" accel="50000" decel="50000" fill="hold" grpId="1" nodeType="clickEffect">
                                  <p:stCondLst>
                                    <p:cond delay="0"/>
                                  </p:stCondLst>
                                  <p:childTnLst>
                                    <p:animMotion origin="layout" path="M 4.50307E-6 -2.9276E-6 L 0.44306 -2.9276E-6 " pathEditMode="relative" rAng="0" ptsTypes="AA">
                                      <p:cBhvr>
                                        <p:cTn id="22" dur="1000" fill="hold"/>
                                        <p:tgtEl>
                                          <p:spTgt spid="492561"/>
                                        </p:tgtEl>
                                        <p:attrNameLst>
                                          <p:attrName>ppt_x</p:attrName>
                                          <p:attrName>ppt_y</p:attrName>
                                        </p:attrNameLst>
                                      </p:cBhvr>
                                      <p:rCtr x="221" y="0"/>
                                    </p:animMotion>
                                  </p:childTnLst>
                                </p:cTn>
                              </p:par>
                              <p:par>
                                <p:cTn id="23" presetID="63" presetClass="path" presetSubtype="0" accel="50000" decel="50000" fill="hold" grpId="1" nodeType="withEffect">
                                  <p:stCondLst>
                                    <p:cond delay="0"/>
                                  </p:stCondLst>
                                  <p:childTnLst>
                                    <p:animMotion origin="layout" path="M -0.00016 -2.9276E-6 L 0.12852 -2.9276E-6 " pathEditMode="relative" rAng="0" ptsTypes="AA">
                                      <p:cBhvr>
                                        <p:cTn id="24" dur="1000" fill="hold"/>
                                        <p:tgtEl>
                                          <p:spTgt spid="492563"/>
                                        </p:tgtEl>
                                        <p:attrNameLst>
                                          <p:attrName>ppt_x</p:attrName>
                                          <p:attrName>ppt_y</p:attrName>
                                        </p:attrNameLst>
                                      </p:cBhvr>
                                      <p:rCtr x="64" y="0"/>
                                    </p:animMotion>
                                  </p:childTnLst>
                                </p:cTn>
                              </p:par>
                              <p:par>
                                <p:cTn id="25" presetID="63" presetClass="path" presetSubtype="0" accel="50000" decel="50000" fill="hold" grpId="1" nodeType="withEffect">
                                  <p:stCondLst>
                                    <p:cond delay="0"/>
                                  </p:stCondLst>
                                  <p:childTnLst>
                                    <p:animMotion origin="layout" path="M -0.00031 -2.9276E-6 L 0.12837 -2.9276E-6 " pathEditMode="relative" rAng="0" ptsTypes="AA">
                                      <p:cBhvr>
                                        <p:cTn id="26" dur="1000" fill="hold"/>
                                        <p:tgtEl>
                                          <p:spTgt spid="492564"/>
                                        </p:tgtEl>
                                        <p:attrNameLst>
                                          <p:attrName>ppt_x</p:attrName>
                                          <p:attrName>ppt_y</p:attrName>
                                        </p:attrNameLst>
                                      </p:cBhvr>
                                      <p:rCtr x="64" y="0"/>
                                    </p:animMotion>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2" nodeType="clickEffect">
                                  <p:stCondLst>
                                    <p:cond delay="0"/>
                                  </p:stCondLst>
                                  <p:childTnLst>
                                    <p:animMotion origin="layout" path="M 0.44054 -0.00335 C 0.50795 -0.04932 0.57552 -0.09507 0.60419 -0.00335 C 0.63285 0.08836 0.70058 0.45016 0.61301 0.54712 C 0.52543 0.64407 0.2457 0.57314 0.07859 0.57881 C -0.08852 0.58447 -0.30887 0.64722 -0.38983 0.58133 C -0.47063 0.51543 -0.47142 0.24785 -0.40653 0.18321 C -0.34163 0.11858 -0.1709 0.15614 -0.00032 0.19371 " pathEditMode="relative" rAng="0" ptsTypes="aaaaaaA">
                                      <p:cBhvr>
                                        <p:cTn id="30" dur="1000" fill="hold"/>
                                        <p:tgtEl>
                                          <p:spTgt spid="492561"/>
                                        </p:tgtEl>
                                        <p:attrNameLst>
                                          <p:attrName>ppt_x</p:attrName>
                                          <p:attrName>ppt_y</p:attrName>
                                        </p:attrNameLst>
                                      </p:cBhvr>
                                      <p:rCtr x="-326" y="279"/>
                                    </p:animMotion>
                                  </p:childTnLst>
                                </p:cTn>
                              </p:par>
                              <p:par>
                                <p:cTn id="31" presetID="63" presetClass="path" presetSubtype="0" accel="50000" decel="50000" fill="hold" grpId="2" nodeType="withEffect">
                                  <p:stCondLst>
                                    <p:cond delay="0"/>
                                  </p:stCondLst>
                                  <p:childTnLst>
                                    <p:animMotion origin="layout" path="M 0.12852 -2.9276E-6 L 0.57127 -2.9276E-6 " pathEditMode="relative" rAng="0" ptsTypes="AA">
                                      <p:cBhvr>
                                        <p:cTn id="32" dur="1000" fill="hold"/>
                                        <p:tgtEl>
                                          <p:spTgt spid="492563"/>
                                        </p:tgtEl>
                                        <p:attrNameLst>
                                          <p:attrName>ppt_x</p:attrName>
                                          <p:attrName>ppt_y</p:attrName>
                                        </p:attrNameLst>
                                      </p:cBhvr>
                                      <p:rCtr x="221" y="0"/>
                                    </p:animMotion>
                                  </p:childTnLst>
                                </p:cTn>
                              </p:par>
                              <p:par>
                                <p:cTn id="33" presetID="63" presetClass="path" presetSubtype="0" accel="50000" decel="50000" fill="hold" grpId="5" nodeType="withEffect">
                                  <p:stCondLst>
                                    <p:cond delay="0"/>
                                  </p:stCondLst>
                                  <p:childTnLst>
                                    <p:animMotion origin="layout" path="M 0.12837 -2.9276E-6 L 0.25674 -2.9276E-6 " pathEditMode="relative" rAng="0" ptsTypes="AA">
                                      <p:cBhvr>
                                        <p:cTn id="34" dur="1000" fill="hold"/>
                                        <p:tgtEl>
                                          <p:spTgt spid="492564"/>
                                        </p:tgtEl>
                                        <p:attrNameLst>
                                          <p:attrName>ppt_x</p:attrName>
                                          <p:attrName>ppt_y</p:attrName>
                                        </p:attrNameLst>
                                      </p:cBhvr>
                                      <p:rCtr x="64" y="0"/>
                                    </p:animMotion>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3" nodeType="clickEffect">
                                  <p:stCondLst>
                                    <p:cond delay="0"/>
                                  </p:stCondLst>
                                  <p:childTnLst>
                                    <p:animEffect transition="out" filter="fade">
                                      <p:cBhvr>
                                        <p:cTn id="38" dur="500"/>
                                        <p:tgtEl>
                                          <p:spTgt spid="492563"/>
                                        </p:tgtEl>
                                      </p:cBhvr>
                                    </p:animEffect>
                                    <p:set>
                                      <p:cBhvr>
                                        <p:cTn id="39" dur="1" fill="hold">
                                          <p:stCondLst>
                                            <p:cond delay="499"/>
                                          </p:stCondLst>
                                        </p:cTn>
                                        <p:tgtEl>
                                          <p:spTgt spid="492563"/>
                                        </p:tgtEl>
                                        <p:attrNameLst>
                                          <p:attrName>style.visibility</p:attrName>
                                        </p:attrNameLst>
                                      </p:cBhvr>
                                      <p:to>
                                        <p:strVal val="hidden"/>
                                      </p:to>
                                    </p:set>
                                  </p:childTnLst>
                                </p:cTn>
                              </p:par>
                            </p:childTnLst>
                          </p:cTn>
                        </p:par>
                        <p:par>
                          <p:cTn id="40" fill="hold">
                            <p:stCondLst>
                              <p:cond delay="500"/>
                            </p:stCondLst>
                            <p:childTnLst>
                              <p:par>
                                <p:cTn id="41" presetID="63" presetClass="path" presetSubtype="0" accel="50000" decel="50000" fill="hold" grpId="2" nodeType="afterEffect">
                                  <p:stCondLst>
                                    <p:cond delay="0"/>
                                  </p:stCondLst>
                                  <p:childTnLst>
                                    <p:animMotion origin="layout" path="M 0.25705 -2.9276E-6 L 0.69996 -2.9276E-6 " pathEditMode="relative" rAng="0" ptsTypes="AA">
                                      <p:cBhvr>
                                        <p:cTn id="42" dur="1000" fill="hold"/>
                                        <p:tgtEl>
                                          <p:spTgt spid="492564"/>
                                        </p:tgtEl>
                                        <p:attrNameLst>
                                          <p:attrName>ppt_x</p:attrName>
                                          <p:attrName>ppt_y</p:attrName>
                                        </p:attrNameLst>
                                      </p:cBhvr>
                                      <p:rCtr x="221" y="0"/>
                                    </p:animMotion>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4" nodeType="clickEffect">
                                  <p:stCondLst>
                                    <p:cond delay="0"/>
                                  </p:stCondLst>
                                  <p:childTnLst>
                                    <p:animEffect transition="out" filter="fade">
                                      <p:cBhvr>
                                        <p:cTn id="46" dur="500"/>
                                        <p:tgtEl>
                                          <p:spTgt spid="492564"/>
                                        </p:tgtEl>
                                      </p:cBhvr>
                                    </p:animEffect>
                                    <p:set>
                                      <p:cBhvr>
                                        <p:cTn id="47" dur="1" fill="hold">
                                          <p:stCondLst>
                                            <p:cond delay="499"/>
                                          </p:stCondLst>
                                        </p:cTn>
                                        <p:tgtEl>
                                          <p:spTgt spid="492564"/>
                                        </p:tgtEl>
                                        <p:attrNameLst>
                                          <p:attrName>style.visibility</p:attrName>
                                        </p:attrNameLst>
                                      </p:cBhvr>
                                      <p:to>
                                        <p:strVal val="hidden"/>
                                      </p:to>
                                    </p:set>
                                  </p:childTnLst>
                                </p:cTn>
                              </p:par>
                            </p:childTnLst>
                          </p:cTn>
                        </p:par>
                        <p:par>
                          <p:cTn id="48" fill="hold">
                            <p:stCondLst>
                              <p:cond delay="500"/>
                            </p:stCondLst>
                            <p:childTnLst>
                              <p:par>
                                <p:cTn id="49" presetID="0" presetClass="path" presetSubtype="0" accel="50000" decel="50000" fill="hold" grpId="3" nodeType="afterEffect">
                                  <p:stCondLst>
                                    <p:cond delay="0"/>
                                  </p:stCondLst>
                                  <p:childTnLst>
                                    <p:animMotion origin="layout" path="M 4.50307E-6 0.19581 C 0.04929 0.21218 0.09875 0.22854 0.14789 0.19581 C 0.19703 0.16307 0.24586 0.03232 0.29485 -2.9276E-6 C 0.34383 -0.03232 0.39281 -0.01553 0.4418 0.00126 " pathEditMode="relative" rAng="0" ptsTypes="aaaA">
                                      <p:cBhvr>
                                        <p:cTn id="50" dur="1000" fill="hold"/>
                                        <p:tgtEl>
                                          <p:spTgt spid="492561"/>
                                        </p:tgtEl>
                                        <p:attrNameLst>
                                          <p:attrName>ppt_x</p:attrName>
                                          <p:attrName>ppt_y</p:attrName>
                                        </p:attrNameLst>
                                      </p:cBhvr>
                                      <p:rCtr x="221" y="-9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2561" grpId="0" animBg="1"/>
      <p:bldP spid="492561" grpId="1" animBg="1"/>
      <p:bldP spid="492561" grpId="2" animBg="1"/>
      <p:bldP spid="492561" grpId="3" animBg="1"/>
      <p:bldP spid="492563" grpId="0" animBg="1"/>
      <p:bldP spid="492563" grpId="1" animBg="1"/>
      <p:bldP spid="492563" grpId="2" animBg="1"/>
      <p:bldP spid="492563" grpId="3" animBg="1"/>
      <p:bldP spid="492564" grpId="0" animBg="1"/>
      <p:bldP spid="492564" grpId="1" animBg="1"/>
      <p:bldP spid="492564" grpId="2" animBg="1"/>
      <p:bldP spid="492564" grpId="4" animBg="1"/>
      <p:bldP spid="492564" grpId="5"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Grp="1" noChangeArrowheads="1"/>
          </p:cNvSpPr>
          <p:nvPr>
            <p:ph type="title"/>
          </p:nvPr>
        </p:nvSpPr>
        <p:spPr/>
        <p:txBody>
          <a:bodyPr/>
          <a:lstStyle/>
          <a:p>
            <a:r>
              <a:rPr lang="en-US" altLang="ja-JP"/>
              <a:t>MLF</a:t>
            </a:r>
          </a:p>
        </p:txBody>
      </p:sp>
      <p:sp>
        <p:nvSpPr>
          <p:cNvPr id="490499" name="Rectangle 3"/>
          <p:cNvSpPr>
            <a:spLocks noGrp="1" noChangeArrowheads="1"/>
          </p:cNvSpPr>
          <p:nvPr>
            <p:ph type="body" idx="1"/>
          </p:nvPr>
        </p:nvSpPr>
        <p:spPr/>
        <p:txBody>
          <a:bodyPr/>
          <a:lstStyle/>
          <a:p>
            <a:r>
              <a:rPr lang="en-US" altLang="ja-JP"/>
              <a:t>Multi-Level Feedback</a:t>
            </a:r>
          </a:p>
          <a:p>
            <a:pPr lvl="1"/>
            <a:r>
              <a:rPr lang="ja-JP" altLang="en-US"/>
              <a:t>複数のクオンタムを必要とするようなプロセス</a:t>
            </a:r>
            <a:br>
              <a:rPr lang="ja-JP" altLang="en-US"/>
            </a:br>
            <a:r>
              <a:rPr lang="ja-JP" altLang="en-US"/>
              <a:t>（すなわち長い時間がかかるプロセス）</a:t>
            </a:r>
            <a:br>
              <a:rPr lang="ja-JP" altLang="en-US"/>
            </a:br>
            <a:r>
              <a:rPr lang="ja-JP" altLang="en-US"/>
              <a:t>は，どんどん優先度が下がってゆく</a:t>
            </a:r>
          </a:p>
          <a:p>
            <a:pPr lvl="1"/>
            <a:endParaRPr lang="ja-JP" altLang="en-US"/>
          </a:p>
          <a:p>
            <a:pPr lvl="1"/>
            <a:endParaRPr lang="ja-JP" altLang="en-US"/>
          </a:p>
          <a:p>
            <a:pPr lvl="1"/>
            <a:endParaRPr lang="ja-JP" altLang="en-US"/>
          </a:p>
          <a:p>
            <a:pPr lvl="1"/>
            <a:r>
              <a:rPr lang="en-US" altLang="ja-JP">
                <a:solidFill>
                  <a:srgbClr val="A50021"/>
                </a:solidFill>
              </a:rPr>
              <a:t>SPTF</a:t>
            </a:r>
            <a:r>
              <a:rPr lang="ja-JP" altLang="en-US">
                <a:solidFill>
                  <a:srgbClr val="A50021"/>
                </a:solidFill>
              </a:rPr>
              <a:t>の良い近似</a:t>
            </a:r>
            <a:r>
              <a:rPr lang="ja-JP" altLang="en-US"/>
              <a:t>になっている</a:t>
            </a:r>
          </a:p>
        </p:txBody>
      </p:sp>
      <p:sp>
        <p:nvSpPr>
          <p:cNvPr id="490500" name="AutoShape 4"/>
          <p:cNvSpPr>
            <a:spLocks noChangeArrowheads="1"/>
          </p:cNvSpPr>
          <p:nvPr/>
        </p:nvSpPr>
        <p:spPr bwMode="auto">
          <a:xfrm>
            <a:off x="3960813" y="3419475"/>
            <a:ext cx="936625" cy="1152525"/>
          </a:xfrm>
          <a:prstGeom prst="downArrow">
            <a:avLst>
              <a:gd name="adj1" fmla="val 49833"/>
              <a:gd name="adj2" fmla="val 70002"/>
            </a:avLst>
          </a:prstGeom>
          <a:solidFill>
            <a:srgbClr val="FFCC99"/>
          </a:solidFill>
          <a:ln w="38100" algn="ctr">
            <a:solidFill>
              <a:srgbClr val="FF6600"/>
            </a:solidFill>
            <a:miter lim="800000"/>
            <a:headEnd/>
            <a:tailEnd/>
          </a:ln>
          <a:effectLst/>
        </p:spPr>
        <p:txBody>
          <a:bodyPr wrap="none" lIns="90000" tIns="46800" rIns="90000" bIns="46800"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0499">
                                            <p:txEl>
                                              <p:pRg st="1" end="1"/>
                                            </p:txEl>
                                          </p:spTgt>
                                        </p:tgtEl>
                                        <p:attrNameLst>
                                          <p:attrName>style.visibility</p:attrName>
                                        </p:attrNameLst>
                                      </p:cBhvr>
                                      <p:to>
                                        <p:strVal val="visible"/>
                                      </p:to>
                                    </p:set>
                                    <p:animEffect transition="in" filter="fade">
                                      <p:cBhvr>
                                        <p:cTn id="7" dur="500"/>
                                        <p:tgtEl>
                                          <p:spTgt spid="4904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90500"/>
                                        </p:tgtEl>
                                        <p:attrNameLst>
                                          <p:attrName>style.visibility</p:attrName>
                                        </p:attrNameLst>
                                      </p:cBhvr>
                                      <p:to>
                                        <p:strVal val="visible"/>
                                      </p:to>
                                    </p:set>
                                    <p:animEffect transition="in" filter="wipe(up)">
                                      <p:cBhvr>
                                        <p:cTn id="12" dur="500"/>
                                        <p:tgtEl>
                                          <p:spTgt spid="490500"/>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490499">
                                            <p:txEl>
                                              <p:pRg st="5" end="5"/>
                                            </p:txEl>
                                          </p:spTgt>
                                        </p:tgtEl>
                                        <p:attrNameLst>
                                          <p:attrName>style.visibility</p:attrName>
                                        </p:attrNameLst>
                                      </p:cBhvr>
                                      <p:to>
                                        <p:strVal val="visible"/>
                                      </p:to>
                                    </p:set>
                                    <p:animEffect transition="in" filter="fade">
                                      <p:cBhvr>
                                        <p:cTn id="16" dur="500"/>
                                        <p:tgtEl>
                                          <p:spTgt spid="4904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050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2"/>
          <p:cNvSpPr>
            <a:spLocks noGrp="1" noChangeArrowheads="1"/>
          </p:cNvSpPr>
          <p:nvPr>
            <p:ph type="title"/>
          </p:nvPr>
        </p:nvSpPr>
        <p:spPr>
          <a:xfrm>
            <a:off x="720725" y="0"/>
            <a:ext cx="9001125" cy="720725"/>
          </a:xfrm>
          <a:ln/>
        </p:spPr>
        <p:txBody>
          <a:bodyPr/>
          <a:lstStyle/>
          <a:p>
            <a:pPr hangingPunct="1"/>
            <a:endParaRPr kumimoji="1" lang="ja-JP" altLang="en-US">
              <a:ea typeface="A-OTF 新ゴ Pro H" pitchFamily="34" charset="-128"/>
            </a:endParaRPr>
          </a:p>
        </p:txBody>
      </p:sp>
      <p:sp>
        <p:nvSpPr>
          <p:cNvPr id="460803" name="Rectangle 3"/>
          <p:cNvSpPr>
            <a:spLocks noGrp="1" noChangeArrowheads="1"/>
          </p:cNvSpPr>
          <p:nvPr>
            <p:ph type="subTitle" idx="4294967295"/>
          </p:nvPr>
        </p:nvSpPr>
        <p:spPr bwMode="auto">
          <a:xfrm>
            <a:off x="539750" y="1474788"/>
            <a:ext cx="9094788" cy="5872162"/>
          </a:xfrm>
          <a:prstGeom prst="rect">
            <a:avLst/>
          </a:prstGeom>
          <a:noFill/>
          <a:ln/>
        </p:spPr>
        <p:txBody>
          <a:bodyPr lIns="0" tIns="0" rIns="0" bIns="0" anchor="ctr"/>
          <a:lstStyle/>
          <a:p>
            <a:pPr marL="0" indent="0" algn="ctr">
              <a:spcBef>
                <a:spcPct val="0"/>
              </a:spcBef>
              <a:spcAft>
                <a:spcPct val="0"/>
              </a:spcAft>
              <a:buSzPct val="45000"/>
              <a:buFont typeface="StarSymbol" pitchFamily="2" charset="0"/>
              <a:buNone/>
            </a:pPr>
            <a:r>
              <a:rPr lang="en-GB" altLang="ja-JP" sz="4800" dirty="0">
                <a:latin typeface="ＭＳ Ｐゴシック" panose="020B0600070205080204" pitchFamily="50" charset="-128"/>
                <a:ea typeface="ＭＳ Ｐゴシック" panose="020B0600070205080204" pitchFamily="50" charset="-128"/>
              </a:rPr>
              <a:t>3.4</a:t>
            </a:r>
          </a:p>
          <a:p>
            <a:pPr marL="0" indent="0" algn="ctr">
              <a:spcBef>
                <a:spcPct val="0"/>
              </a:spcBef>
              <a:spcAft>
                <a:spcPct val="0"/>
              </a:spcAft>
              <a:buSzPct val="45000"/>
              <a:buFont typeface="StarSymbol" pitchFamily="2" charset="0"/>
              <a:buNone/>
            </a:pPr>
            <a:r>
              <a:rPr lang="ja-JP" altLang="en-GB" sz="4800" dirty="0">
                <a:latin typeface="ＭＳ Ｐゴシック" panose="020B0600070205080204" pitchFamily="50" charset="-128"/>
                <a:ea typeface="ＭＳ Ｐゴシック" panose="020B0600070205080204" pitchFamily="50" charset="-128"/>
              </a:rPr>
              <a:t>スケジューリングアルゴリズムの実行例</a:t>
            </a:r>
          </a:p>
          <a:p>
            <a:pPr marL="0" indent="0" algn="ctr">
              <a:spcBef>
                <a:spcPct val="0"/>
              </a:spcBef>
              <a:spcAft>
                <a:spcPct val="0"/>
              </a:spcAft>
              <a:buSzPct val="45000"/>
              <a:buFont typeface="StarSymbol" pitchFamily="2" charset="0"/>
              <a:buNone/>
            </a:pPr>
            <a:endParaRPr lang="ja-JP" altLang="en-GB" sz="4800" dirty="0"/>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Rectangle 2"/>
          <p:cNvSpPr>
            <a:spLocks noGrp="1" noChangeArrowheads="1"/>
          </p:cNvSpPr>
          <p:nvPr>
            <p:ph type="title"/>
          </p:nvPr>
        </p:nvSpPr>
        <p:spPr/>
        <p:txBody>
          <a:bodyPr/>
          <a:lstStyle/>
          <a:p>
            <a:r>
              <a:rPr lang="en-US" altLang="ja-JP" dirty="0">
                <a:latin typeface="ＭＳ Ｐゴシック" panose="020B0600070205080204" pitchFamily="50" charset="-128"/>
                <a:ea typeface="ＭＳ Ｐゴシック" panose="020B0600070205080204" pitchFamily="50" charset="-128"/>
              </a:rPr>
              <a:t>FIFO</a:t>
            </a:r>
            <a:r>
              <a:rPr lang="ja-JP" altLang="en-US" dirty="0">
                <a:latin typeface="ＭＳ Ｐゴシック" panose="020B0600070205080204" pitchFamily="50" charset="-128"/>
                <a:ea typeface="ＭＳ Ｐゴシック" panose="020B0600070205080204" pitchFamily="50" charset="-128"/>
              </a:rPr>
              <a:t>の例</a:t>
            </a:r>
          </a:p>
        </p:txBody>
      </p:sp>
      <p:graphicFrame>
        <p:nvGraphicFramePr>
          <p:cNvPr id="493616" name="Group 48"/>
          <p:cNvGraphicFramePr>
            <a:graphicFrameLocks noGrp="1"/>
          </p:cNvGraphicFramePr>
          <p:nvPr>
            <p:ph idx="1"/>
            <p:extLst>
              <p:ext uri="{D42A27DB-BD31-4B8C-83A1-F6EECF244321}">
                <p14:modId xmlns:p14="http://schemas.microsoft.com/office/powerpoint/2010/main" val="2359652150"/>
              </p:ext>
            </p:extLst>
          </p:nvPr>
        </p:nvGraphicFramePr>
        <p:xfrm>
          <a:off x="2160588" y="827088"/>
          <a:ext cx="5903912" cy="2016126"/>
        </p:xfrm>
        <a:graphic>
          <a:graphicData uri="http://schemas.openxmlformats.org/drawingml/2006/table">
            <a:tbl>
              <a:tblPr/>
              <a:tblGrid>
                <a:gridCol w="1570037">
                  <a:extLst>
                    <a:ext uri="{9D8B030D-6E8A-4147-A177-3AD203B41FA5}">
                      <a16:colId xmlns:a16="http://schemas.microsoft.com/office/drawing/2014/main" val="20000"/>
                    </a:ext>
                  </a:extLst>
                </a:gridCol>
                <a:gridCol w="2135188">
                  <a:extLst>
                    <a:ext uri="{9D8B030D-6E8A-4147-A177-3AD203B41FA5}">
                      <a16:colId xmlns:a16="http://schemas.microsoft.com/office/drawing/2014/main" val="20001"/>
                    </a:ext>
                  </a:extLst>
                </a:gridCol>
                <a:gridCol w="2198687">
                  <a:extLst>
                    <a:ext uri="{9D8B030D-6E8A-4147-A177-3AD203B41FA5}">
                      <a16:colId xmlns:a16="http://schemas.microsoft.com/office/drawing/2014/main" val="20002"/>
                    </a:ext>
                  </a:extLst>
                </a:gridCol>
              </a:tblGrid>
              <a:tr h="504825">
                <a:tc>
                  <a:txBody>
                    <a:bodyPr/>
                    <a:lstStyle/>
                    <a:p>
                      <a:pPr marL="107950" marR="0" lvl="0" indent="-107950" algn="l"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ja-JP" altLang="en-US" sz="2400" b="1" i="0" u="none" strike="noStrike" cap="none" normalizeH="0" baseline="0" dirty="0">
                          <a:ln>
                            <a:noFill/>
                          </a:ln>
                          <a:solidFill>
                            <a:srgbClr val="333366"/>
                          </a:solidFill>
                          <a:effectLst/>
                          <a:latin typeface="ＭＳ Ｐゴシック" panose="020B0600070205080204" pitchFamily="50" charset="-128"/>
                          <a:ea typeface="ＭＳ Ｐゴシック" panose="020B0600070205080204" pitchFamily="50" charset="-128"/>
                        </a:rPr>
                        <a:t>プロセス</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107950" marR="0" lvl="0" indent="-107950" algn="l"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ja-JP" altLang="en-US" sz="2400" b="1" i="0" u="none" strike="noStrike" cap="none" normalizeH="0" baseline="0" dirty="0">
                          <a:ln>
                            <a:noFill/>
                          </a:ln>
                          <a:solidFill>
                            <a:srgbClr val="333366"/>
                          </a:solidFill>
                          <a:effectLst/>
                          <a:latin typeface="ＭＳ Ｐゴシック" panose="020B0600070205080204" pitchFamily="50" charset="-128"/>
                          <a:ea typeface="ＭＳ Ｐゴシック" panose="020B0600070205080204" pitchFamily="50" charset="-128"/>
                        </a:rPr>
                        <a:t>処理時間 </a:t>
                      </a:r>
                      <a:r>
                        <a:rPr kumimoji="0" lang="en-US" altLang="ja-JP" sz="2400" b="1" i="0" u="none" strike="noStrike" cap="none" normalizeH="0" baseline="0" dirty="0">
                          <a:ln>
                            <a:noFill/>
                          </a:ln>
                          <a:solidFill>
                            <a:srgbClr val="333366"/>
                          </a:solidFill>
                          <a:effectLst/>
                          <a:latin typeface="ＭＳ Ｐゴシック" panose="020B0600070205080204" pitchFamily="50" charset="-128"/>
                          <a:ea typeface="ＭＳ Ｐゴシック" panose="020B0600070205080204" pitchFamily="50" charset="-128"/>
                        </a:rPr>
                        <a:t>[s]</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107950" marR="0" lvl="0" indent="-107950" algn="l"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ja-JP" altLang="en-US" sz="2400" b="1" i="0" u="none" strike="noStrike" cap="none" normalizeH="0" baseline="0" dirty="0">
                          <a:ln>
                            <a:noFill/>
                          </a:ln>
                          <a:solidFill>
                            <a:srgbClr val="333366"/>
                          </a:solidFill>
                          <a:effectLst/>
                          <a:latin typeface="ＭＳ Ｐゴシック" panose="020B0600070205080204" pitchFamily="50" charset="-128"/>
                          <a:ea typeface="ＭＳ Ｐゴシック" panose="020B0600070205080204" pitchFamily="50" charset="-128"/>
                        </a:rPr>
                        <a:t>到着時刻 </a:t>
                      </a:r>
                      <a:r>
                        <a:rPr kumimoji="0" lang="en-US" altLang="ja-JP" sz="2400" b="1" i="0" u="none" strike="noStrike" cap="none" normalizeH="0" baseline="0" dirty="0">
                          <a:ln>
                            <a:noFill/>
                          </a:ln>
                          <a:solidFill>
                            <a:srgbClr val="333366"/>
                          </a:solidFill>
                          <a:effectLst/>
                          <a:latin typeface="ＭＳ Ｐゴシック" panose="020B0600070205080204" pitchFamily="50" charset="-128"/>
                          <a:ea typeface="ＭＳ Ｐゴシック" panose="020B0600070205080204" pitchFamily="50" charset="-128"/>
                        </a:rPr>
                        <a:t>[s]</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r h="503238">
                <a:tc>
                  <a:txBody>
                    <a:bodyPr/>
                    <a:lstStyle/>
                    <a:p>
                      <a:pPr marL="107950" marR="0" lvl="0" indent="-107950" algn="ct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FF6600"/>
                          </a:solidFill>
                          <a:effectLst/>
                          <a:latin typeface="A-OTF 新ゴ Pro H" pitchFamily="34" charset="-128"/>
                          <a:ea typeface="A-OTF 新ゴ Pro H" pitchFamily="34" charset="-128"/>
                        </a:rPr>
                        <a:t>A</a:t>
                      </a:r>
                    </a:p>
                  </a:txBody>
                  <a:tcPr marL="90000" marR="90000"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07950" marR="0" lvl="0" indent="-107950" algn="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333366"/>
                          </a:solidFill>
                          <a:effectLst/>
                          <a:latin typeface="A-OTF 新ゴ Pro H" pitchFamily="34" charset="-128"/>
                          <a:ea typeface="A-OTF 新ゴ Pro H" pitchFamily="34" charset="-128"/>
                        </a:rPr>
                        <a:t>10</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07950" marR="0" lvl="0" indent="-107950" algn="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333366"/>
                          </a:solidFill>
                          <a:effectLst/>
                          <a:latin typeface="A-OTF 新ゴ Pro H" pitchFamily="34" charset="-128"/>
                          <a:ea typeface="A-OTF 新ゴ Pro H" pitchFamily="34" charset="-128"/>
                        </a:rPr>
                        <a:t>0</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4825">
                <a:tc>
                  <a:txBody>
                    <a:bodyPr/>
                    <a:lstStyle/>
                    <a:p>
                      <a:pPr marL="107950" marR="0" lvl="0" indent="-107950" algn="ct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0000FF"/>
                          </a:solidFill>
                          <a:effectLst/>
                          <a:latin typeface="A-OTF 新ゴ Pro H" pitchFamily="34" charset="-128"/>
                          <a:ea typeface="A-OTF 新ゴ Pro H" pitchFamily="34" charset="-128"/>
                        </a:rPr>
                        <a:t>B</a:t>
                      </a:r>
                    </a:p>
                  </a:txBody>
                  <a:tcPr marL="90000" marR="90000"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07950" marR="0" lvl="0" indent="-107950" algn="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333366"/>
                          </a:solidFill>
                          <a:effectLst/>
                          <a:latin typeface="A-OTF 新ゴ Pro H" pitchFamily="34" charset="-128"/>
                          <a:ea typeface="A-OTF 新ゴ Pro H" pitchFamily="34" charset="-128"/>
                        </a:rPr>
                        <a:t>20</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07950" marR="0" lvl="0" indent="-107950" algn="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333366"/>
                          </a:solidFill>
                          <a:effectLst/>
                          <a:latin typeface="A-OTF 新ゴ Pro H" pitchFamily="34" charset="-128"/>
                          <a:ea typeface="A-OTF 新ゴ Pro H" pitchFamily="34" charset="-128"/>
                        </a:rPr>
                        <a:t>2</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03238">
                <a:tc>
                  <a:txBody>
                    <a:bodyPr/>
                    <a:lstStyle/>
                    <a:p>
                      <a:pPr marL="107950" marR="0" lvl="0" indent="-107950" algn="ct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9933FF"/>
                          </a:solidFill>
                          <a:effectLst/>
                          <a:latin typeface="A-OTF 新ゴ Pro H" pitchFamily="34" charset="-128"/>
                          <a:ea typeface="A-OTF 新ゴ Pro H" pitchFamily="34" charset="-128"/>
                        </a:rPr>
                        <a:t>C</a:t>
                      </a:r>
                    </a:p>
                  </a:txBody>
                  <a:tcPr marL="90000" marR="90000"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107950" marR="0" lvl="0" indent="-107950" algn="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333366"/>
                          </a:solidFill>
                          <a:effectLst/>
                          <a:latin typeface="A-OTF 新ゴ Pro H" pitchFamily="34" charset="-128"/>
                          <a:ea typeface="A-OTF 新ゴ Pro H" pitchFamily="34" charset="-128"/>
                        </a:rPr>
                        <a:t>5</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107950" marR="0" lvl="0" indent="-107950" algn="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333366"/>
                          </a:solidFill>
                          <a:effectLst/>
                          <a:latin typeface="A-OTF 新ゴ Pro H" pitchFamily="34" charset="-128"/>
                          <a:ea typeface="A-OTF 新ゴ Pro H" pitchFamily="34" charset="-128"/>
                        </a:rPr>
                        <a:t>6</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493617" name="Line 49"/>
          <p:cNvSpPr>
            <a:spLocks noChangeShapeType="1"/>
          </p:cNvSpPr>
          <p:nvPr/>
        </p:nvSpPr>
        <p:spPr bwMode="auto">
          <a:xfrm>
            <a:off x="936625" y="3995738"/>
            <a:ext cx="8351838" cy="0"/>
          </a:xfrm>
          <a:prstGeom prst="line">
            <a:avLst/>
          </a:prstGeom>
          <a:noFill/>
          <a:ln w="38100">
            <a:solidFill>
              <a:schemeClr val="tx1"/>
            </a:solidFill>
            <a:round/>
            <a:headEnd/>
            <a:tailEnd type="triangle" w="med" len="med"/>
          </a:ln>
          <a:effectLst/>
        </p:spPr>
        <p:txBody>
          <a:bodyPr wrap="none" lIns="90000" tIns="46800" rIns="90000" bIns="46800" anchor="ctr" anchorCtr="1"/>
          <a:lstStyle/>
          <a:p>
            <a:endParaRPr lang="ja-JP" altLang="en-US"/>
          </a:p>
        </p:txBody>
      </p:sp>
      <p:sp>
        <p:nvSpPr>
          <p:cNvPr id="493618" name="Rectangle 50"/>
          <p:cNvSpPr>
            <a:spLocks noChangeArrowheads="1"/>
          </p:cNvSpPr>
          <p:nvPr/>
        </p:nvSpPr>
        <p:spPr bwMode="auto">
          <a:xfrm>
            <a:off x="1439863" y="3635375"/>
            <a:ext cx="1800225" cy="719138"/>
          </a:xfrm>
          <a:prstGeom prst="rect">
            <a:avLst/>
          </a:prstGeom>
          <a:solidFill>
            <a:srgbClr val="FFCC99"/>
          </a:solidFill>
          <a:ln w="38100" algn="ctr">
            <a:solidFill>
              <a:srgbClr val="FF6600"/>
            </a:solidFill>
            <a:miter lim="800000"/>
            <a:headEnd/>
            <a:tailEnd/>
          </a:ln>
          <a:effectLst/>
        </p:spPr>
        <p:txBody>
          <a:bodyPr wrap="none" lIns="90000" tIns="46800" rIns="90000" bIns="46800" anchor="ctr"/>
          <a:lstStyle/>
          <a:p>
            <a:endParaRPr lang="ja-JP" altLang="en-US"/>
          </a:p>
        </p:txBody>
      </p:sp>
      <p:sp>
        <p:nvSpPr>
          <p:cNvPr id="493619" name="Line 51"/>
          <p:cNvSpPr>
            <a:spLocks noChangeShapeType="1"/>
          </p:cNvSpPr>
          <p:nvPr/>
        </p:nvSpPr>
        <p:spPr bwMode="auto">
          <a:xfrm>
            <a:off x="936625" y="5221288"/>
            <a:ext cx="8351838" cy="0"/>
          </a:xfrm>
          <a:prstGeom prst="line">
            <a:avLst/>
          </a:prstGeom>
          <a:noFill/>
          <a:ln w="38100">
            <a:solidFill>
              <a:schemeClr val="tx1"/>
            </a:solidFill>
            <a:round/>
            <a:headEnd/>
            <a:tailEnd type="triangle" w="med" len="med"/>
          </a:ln>
          <a:effectLst/>
        </p:spPr>
        <p:txBody>
          <a:bodyPr wrap="none" lIns="90000" tIns="46800" rIns="90000" bIns="46800" anchor="ctr" anchorCtr="1"/>
          <a:lstStyle/>
          <a:p>
            <a:endParaRPr lang="ja-JP" altLang="en-US"/>
          </a:p>
        </p:txBody>
      </p:sp>
      <p:sp>
        <p:nvSpPr>
          <p:cNvPr id="493620" name="Rectangle 52"/>
          <p:cNvSpPr>
            <a:spLocks noChangeArrowheads="1"/>
          </p:cNvSpPr>
          <p:nvPr/>
        </p:nvSpPr>
        <p:spPr bwMode="auto">
          <a:xfrm>
            <a:off x="1800225" y="4860925"/>
            <a:ext cx="1439863" cy="719138"/>
          </a:xfrm>
          <a:prstGeom prst="rect">
            <a:avLst/>
          </a:prstGeom>
          <a:solidFill>
            <a:srgbClr val="99CCFF"/>
          </a:solidFill>
          <a:ln w="38100" cap="rnd" algn="ctr">
            <a:solidFill>
              <a:schemeClr val="accent2"/>
            </a:solidFill>
            <a:prstDash val="sysDot"/>
            <a:miter lim="800000"/>
            <a:headEnd/>
            <a:tailEnd/>
          </a:ln>
          <a:effectLst/>
        </p:spPr>
        <p:txBody>
          <a:bodyPr wrap="none" lIns="90000" tIns="46800" rIns="90000" bIns="46800" anchor="ctr"/>
          <a:lstStyle/>
          <a:p>
            <a:endParaRPr lang="ja-JP" altLang="en-US"/>
          </a:p>
        </p:txBody>
      </p:sp>
      <p:sp>
        <p:nvSpPr>
          <p:cNvPr id="493621" name="Line 53"/>
          <p:cNvSpPr>
            <a:spLocks noChangeShapeType="1"/>
          </p:cNvSpPr>
          <p:nvPr/>
        </p:nvSpPr>
        <p:spPr bwMode="auto">
          <a:xfrm>
            <a:off x="936625" y="6516688"/>
            <a:ext cx="8351838" cy="0"/>
          </a:xfrm>
          <a:prstGeom prst="line">
            <a:avLst/>
          </a:prstGeom>
          <a:noFill/>
          <a:ln w="38100">
            <a:solidFill>
              <a:schemeClr val="tx1"/>
            </a:solidFill>
            <a:round/>
            <a:headEnd/>
            <a:tailEnd type="triangle" w="med" len="med"/>
          </a:ln>
          <a:effectLst/>
        </p:spPr>
        <p:txBody>
          <a:bodyPr wrap="none" lIns="90000" tIns="46800" rIns="90000" bIns="46800" anchor="ctr" anchorCtr="1"/>
          <a:lstStyle/>
          <a:p>
            <a:endParaRPr lang="ja-JP" altLang="en-US"/>
          </a:p>
        </p:txBody>
      </p:sp>
      <p:sp>
        <p:nvSpPr>
          <p:cNvPr id="493622" name="Rectangle 54"/>
          <p:cNvSpPr>
            <a:spLocks noChangeArrowheads="1"/>
          </p:cNvSpPr>
          <p:nvPr/>
        </p:nvSpPr>
        <p:spPr bwMode="auto">
          <a:xfrm>
            <a:off x="2519363" y="6156325"/>
            <a:ext cx="4321175" cy="719138"/>
          </a:xfrm>
          <a:prstGeom prst="rect">
            <a:avLst/>
          </a:prstGeom>
          <a:solidFill>
            <a:srgbClr val="CC99FF"/>
          </a:solidFill>
          <a:ln w="38100" cap="rnd" algn="ctr">
            <a:solidFill>
              <a:srgbClr val="800080"/>
            </a:solidFill>
            <a:prstDash val="sysDot"/>
            <a:miter lim="800000"/>
            <a:headEnd/>
            <a:tailEnd/>
          </a:ln>
          <a:effectLst/>
        </p:spPr>
        <p:txBody>
          <a:bodyPr wrap="none" lIns="90000" tIns="46800" rIns="90000" bIns="46800" anchor="ctr"/>
          <a:lstStyle/>
          <a:p>
            <a:endParaRPr lang="ja-JP" altLang="en-US"/>
          </a:p>
        </p:txBody>
      </p:sp>
      <p:sp>
        <p:nvSpPr>
          <p:cNvPr id="493623" name="Rectangle 55"/>
          <p:cNvSpPr>
            <a:spLocks noChangeArrowheads="1"/>
          </p:cNvSpPr>
          <p:nvPr/>
        </p:nvSpPr>
        <p:spPr bwMode="auto">
          <a:xfrm>
            <a:off x="3240088" y="4859338"/>
            <a:ext cx="3598862" cy="719137"/>
          </a:xfrm>
          <a:prstGeom prst="rect">
            <a:avLst/>
          </a:prstGeom>
          <a:solidFill>
            <a:srgbClr val="99CCFF"/>
          </a:solidFill>
          <a:ln w="38100" algn="ctr">
            <a:solidFill>
              <a:schemeClr val="accent2"/>
            </a:solidFill>
            <a:miter lim="800000"/>
            <a:headEnd/>
            <a:tailEnd/>
          </a:ln>
          <a:effectLst/>
        </p:spPr>
        <p:txBody>
          <a:bodyPr wrap="none" lIns="90000" tIns="46800" rIns="90000" bIns="46800" anchor="ctr"/>
          <a:lstStyle/>
          <a:p>
            <a:endParaRPr lang="ja-JP" altLang="en-US"/>
          </a:p>
        </p:txBody>
      </p:sp>
      <p:sp>
        <p:nvSpPr>
          <p:cNvPr id="493624" name="Rectangle 56"/>
          <p:cNvSpPr>
            <a:spLocks noChangeArrowheads="1"/>
          </p:cNvSpPr>
          <p:nvPr/>
        </p:nvSpPr>
        <p:spPr bwMode="auto">
          <a:xfrm>
            <a:off x="6840538" y="6156325"/>
            <a:ext cx="900112" cy="719138"/>
          </a:xfrm>
          <a:prstGeom prst="rect">
            <a:avLst/>
          </a:prstGeom>
          <a:solidFill>
            <a:srgbClr val="CC99FF"/>
          </a:solidFill>
          <a:ln w="38100" algn="ctr">
            <a:solidFill>
              <a:srgbClr val="800080"/>
            </a:solidFill>
            <a:miter lim="800000"/>
            <a:headEnd/>
            <a:tailEnd/>
          </a:ln>
          <a:effectLst/>
        </p:spPr>
        <p:txBody>
          <a:bodyPr wrap="none" lIns="90000" tIns="46800" rIns="90000" bIns="46800" anchor="ctr"/>
          <a:lstStyle/>
          <a:p>
            <a:endParaRPr lang="ja-JP" altLang="en-US"/>
          </a:p>
        </p:txBody>
      </p:sp>
      <p:sp>
        <p:nvSpPr>
          <p:cNvPr id="493628" name="Rectangle 60"/>
          <p:cNvSpPr>
            <a:spLocks noChangeArrowheads="1"/>
          </p:cNvSpPr>
          <p:nvPr/>
        </p:nvSpPr>
        <p:spPr bwMode="auto">
          <a:xfrm>
            <a:off x="936625" y="3275013"/>
            <a:ext cx="1008063" cy="4105275"/>
          </a:xfrm>
          <a:prstGeom prst="rect">
            <a:avLst/>
          </a:prstGeom>
          <a:solidFill>
            <a:schemeClr val="bg1"/>
          </a:solidFill>
          <a:ln w="38100" algn="ctr">
            <a:solidFill>
              <a:schemeClr val="bg1"/>
            </a:solidFill>
            <a:miter lim="800000"/>
            <a:headEnd/>
            <a:tailEnd/>
          </a:ln>
          <a:effectLst/>
        </p:spPr>
        <p:txBody>
          <a:bodyPr wrap="none" lIns="90000" tIns="46800" rIns="90000" bIns="46800" anchor="ctr"/>
          <a:lstStyle/>
          <a:p>
            <a:endParaRPr lang="ja-JP" altLang="en-US"/>
          </a:p>
        </p:txBody>
      </p:sp>
      <p:sp>
        <p:nvSpPr>
          <p:cNvPr id="493629" name="Rectangle 61"/>
          <p:cNvSpPr>
            <a:spLocks noChangeArrowheads="1"/>
          </p:cNvSpPr>
          <p:nvPr/>
        </p:nvSpPr>
        <p:spPr bwMode="auto">
          <a:xfrm>
            <a:off x="1944688" y="3275013"/>
            <a:ext cx="647700" cy="4105275"/>
          </a:xfrm>
          <a:prstGeom prst="rect">
            <a:avLst/>
          </a:prstGeom>
          <a:solidFill>
            <a:schemeClr val="bg1"/>
          </a:solidFill>
          <a:ln w="38100" algn="ctr">
            <a:solidFill>
              <a:schemeClr val="bg1"/>
            </a:solidFill>
            <a:miter lim="800000"/>
            <a:headEnd/>
            <a:tailEnd/>
          </a:ln>
          <a:effectLst/>
        </p:spPr>
        <p:txBody>
          <a:bodyPr wrap="none" lIns="90000" tIns="46800" rIns="90000" bIns="46800" anchor="ctr"/>
          <a:lstStyle/>
          <a:p>
            <a:endParaRPr lang="ja-JP" altLang="en-US"/>
          </a:p>
        </p:txBody>
      </p:sp>
      <p:sp>
        <p:nvSpPr>
          <p:cNvPr id="493630" name="Rectangle 62"/>
          <p:cNvSpPr>
            <a:spLocks noChangeArrowheads="1"/>
          </p:cNvSpPr>
          <p:nvPr/>
        </p:nvSpPr>
        <p:spPr bwMode="auto">
          <a:xfrm>
            <a:off x="2592388" y="3275013"/>
            <a:ext cx="719137" cy="4105275"/>
          </a:xfrm>
          <a:prstGeom prst="rect">
            <a:avLst/>
          </a:prstGeom>
          <a:solidFill>
            <a:schemeClr val="bg1"/>
          </a:solidFill>
          <a:ln w="38100" algn="ctr">
            <a:solidFill>
              <a:schemeClr val="bg1"/>
            </a:solidFill>
            <a:miter lim="800000"/>
            <a:headEnd/>
            <a:tailEnd/>
          </a:ln>
          <a:effectLst/>
        </p:spPr>
        <p:txBody>
          <a:bodyPr wrap="none" lIns="90000" tIns="46800" rIns="90000" bIns="46800" anchor="ctr"/>
          <a:lstStyle/>
          <a:p>
            <a:endParaRPr lang="ja-JP" altLang="en-US"/>
          </a:p>
        </p:txBody>
      </p:sp>
      <p:sp>
        <p:nvSpPr>
          <p:cNvPr id="493631" name="Rectangle 63"/>
          <p:cNvSpPr>
            <a:spLocks noChangeArrowheads="1"/>
          </p:cNvSpPr>
          <p:nvPr/>
        </p:nvSpPr>
        <p:spPr bwMode="auto">
          <a:xfrm>
            <a:off x="3311525" y="3275013"/>
            <a:ext cx="3600450" cy="4105275"/>
          </a:xfrm>
          <a:prstGeom prst="rect">
            <a:avLst/>
          </a:prstGeom>
          <a:solidFill>
            <a:schemeClr val="bg1"/>
          </a:solidFill>
          <a:ln w="38100" algn="ctr">
            <a:solidFill>
              <a:schemeClr val="bg1"/>
            </a:solidFill>
            <a:miter lim="800000"/>
            <a:headEnd/>
            <a:tailEnd/>
          </a:ln>
          <a:effectLst/>
        </p:spPr>
        <p:txBody>
          <a:bodyPr wrap="none" lIns="90000" tIns="46800" rIns="90000" bIns="46800" anchor="ctr"/>
          <a:lstStyle/>
          <a:p>
            <a:endParaRPr lang="ja-JP" altLang="en-US"/>
          </a:p>
        </p:txBody>
      </p:sp>
      <p:sp>
        <p:nvSpPr>
          <p:cNvPr id="493632" name="Rectangle 64"/>
          <p:cNvSpPr>
            <a:spLocks noChangeArrowheads="1"/>
          </p:cNvSpPr>
          <p:nvPr/>
        </p:nvSpPr>
        <p:spPr bwMode="auto">
          <a:xfrm>
            <a:off x="6911975" y="3132138"/>
            <a:ext cx="2449513" cy="4105275"/>
          </a:xfrm>
          <a:prstGeom prst="rect">
            <a:avLst/>
          </a:prstGeom>
          <a:solidFill>
            <a:schemeClr val="bg1"/>
          </a:solidFill>
          <a:ln w="38100" algn="ctr">
            <a:solidFill>
              <a:schemeClr val="bg1"/>
            </a:solidFill>
            <a:miter lim="800000"/>
            <a:headEnd/>
            <a:tailEnd/>
          </a:ln>
          <a:effectLst/>
        </p:spPr>
        <p:txBody>
          <a:bodyPr wrap="none" lIns="90000" tIns="46800" rIns="90000" bIns="46800" anchor="ctr"/>
          <a:lstStyle/>
          <a:p>
            <a:endParaRPr lang="ja-JP" altLang="en-US"/>
          </a:p>
        </p:txBody>
      </p:sp>
      <p:sp>
        <p:nvSpPr>
          <p:cNvPr id="493633" name="AutoShape 65"/>
          <p:cNvSpPr>
            <a:spLocks noChangeArrowheads="1"/>
          </p:cNvSpPr>
          <p:nvPr/>
        </p:nvSpPr>
        <p:spPr bwMode="auto">
          <a:xfrm>
            <a:off x="1439863" y="3417888"/>
            <a:ext cx="1800225" cy="433387"/>
          </a:xfrm>
          <a:prstGeom prst="leftRightArrow">
            <a:avLst>
              <a:gd name="adj1" fmla="val 50000"/>
              <a:gd name="adj2" fmla="val 83077"/>
            </a:avLst>
          </a:prstGeom>
          <a:solidFill>
            <a:srgbClr val="FFCC99"/>
          </a:solidFill>
          <a:ln w="38100" algn="ctr">
            <a:solidFill>
              <a:srgbClr val="FF6600"/>
            </a:solidFill>
            <a:miter lim="800000"/>
            <a:headEnd/>
            <a:tailEnd/>
          </a:ln>
          <a:effectLst/>
        </p:spPr>
        <p:txBody>
          <a:bodyPr wrap="none" lIns="90000" tIns="46800" rIns="90000" bIns="46800" anchor="ctr"/>
          <a:lstStyle/>
          <a:p>
            <a:r>
              <a:rPr lang="en-US" altLang="ja-JP">
                <a:latin typeface="A-OTF 新ゴ Pro H" pitchFamily="34" charset="-128"/>
              </a:rPr>
              <a:t>10s</a:t>
            </a:r>
          </a:p>
        </p:txBody>
      </p:sp>
      <p:sp>
        <p:nvSpPr>
          <p:cNvPr id="493634" name="AutoShape 66"/>
          <p:cNvSpPr>
            <a:spLocks noChangeArrowheads="1"/>
          </p:cNvSpPr>
          <p:nvPr/>
        </p:nvSpPr>
        <p:spPr bwMode="auto">
          <a:xfrm>
            <a:off x="1800225" y="4641850"/>
            <a:ext cx="5040313" cy="433388"/>
          </a:xfrm>
          <a:prstGeom prst="leftRightArrow">
            <a:avLst>
              <a:gd name="adj1" fmla="val 45787"/>
              <a:gd name="adj2" fmla="val 92663"/>
            </a:avLst>
          </a:prstGeom>
          <a:solidFill>
            <a:srgbClr val="99CCFF"/>
          </a:solidFill>
          <a:ln w="38100" algn="ctr">
            <a:solidFill>
              <a:schemeClr val="accent2"/>
            </a:solidFill>
            <a:miter lim="800000"/>
            <a:headEnd/>
            <a:tailEnd/>
          </a:ln>
          <a:effectLst/>
        </p:spPr>
        <p:txBody>
          <a:bodyPr wrap="none" lIns="90000" tIns="46800" rIns="90000" bIns="46800" anchor="ctr"/>
          <a:lstStyle/>
          <a:p>
            <a:r>
              <a:rPr lang="en-US" altLang="ja-JP">
                <a:latin typeface="A-OTF 新ゴ Pro H" pitchFamily="34" charset="-128"/>
              </a:rPr>
              <a:t>28s</a:t>
            </a:r>
          </a:p>
        </p:txBody>
      </p:sp>
      <p:sp>
        <p:nvSpPr>
          <p:cNvPr id="493635" name="AutoShape 67"/>
          <p:cNvSpPr>
            <a:spLocks noChangeArrowheads="1"/>
          </p:cNvSpPr>
          <p:nvPr/>
        </p:nvSpPr>
        <p:spPr bwMode="auto">
          <a:xfrm>
            <a:off x="2519363" y="5938838"/>
            <a:ext cx="5257800" cy="433387"/>
          </a:xfrm>
          <a:prstGeom prst="leftRightArrow">
            <a:avLst>
              <a:gd name="adj1" fmla="val 59704"/>
              <a:gd name="adj2" fmla="val 86440"/>
            </a:avLst>
          </a:prstGeom>
          <a:solidFill>
            <a:schemeClr val="hlink"/>
          </a:solidFill>
          <a:ln w="38100" algn="ctr">
            <a:solidFill>
              <a:srgbClr val="993366"/>
            </a:solidFill>
            <a:miter lim="800000"/>
            <a:headEnd/>
            <a:tailEnd/>
          </a:ln>
          <a:effectLst/>
        </p:spPr>
        <p:txBody>
          <a:bodyPr wrap="none" lIns="90000" tIns="46800" rIns="90000" bIns="46800" anchor="ctr"/>
          <a:lstStyle/>
          <a:p>
            <a:r>
              <a:rPr lang="en-US" altLang="ja-JP">
                <a:latin typeface="A-OTF 新ゴ Pro H" pitchFamily="34" charset="-128"/>
              </a:rPr>
              <a:t>29s</a:t>
            </a:r>
          </a:p>
        </p:txBody>
      </p:sp>
      <p:sp>
        <p:nvSpPr>
          <p:cNvPr id="493636" name="Oval 68"/>
          <p:cNvSpPr>
            <a:spLocks noChangeArrowheads="1"/>
          </p:cNvSpPr>
          <p:nvPr/>
        </p:nvSpPr>
        <p:spPr bwMode="auto">
          <a:xfrm rot="-1227421">
            <a:off x="7848600" y="2627313"/>
            <a:ext cx="2016125" cy="1368425"/>
          </a:xfrm>
          <a:prstGeom prst="ellipse">
            <a:avLst/>
          </a:prstGeom>
          <a:solidFill>
            <a:srgbClr val="CCFFCC"/>
          </a:solidFill>
          <a:ln w="38100" algn="ctr">
            <a:solidFill>
              <a:srgbClr val="0080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平均</a:t>
            </a:r>
          </a:p>
          <a:p>
            <a:r>
              <a:rPr lang="en-US" altLang="ja-JP" dirty="0">
                <a:latin typeface="ＭＳ Ｐゴシック" panose="020B0600070205080204" pitchFamily="50" charset="-128"/>
                <a:ea typeface="ＭＳ Ｐゴシック" panose="020B0600070205080204" pitchFamily="50" charset="-128"/>
              </a:rPr>
              <a:t>22.3s</a:t>
            </a:r>
          </a:p>
        </p:txBody>
      </p:sp>
      <p:sp>
        <p:nvSpPr>
          <p:cNvPr id="493637" name="Text Box 69"/>
          <p:cNvSpPr txBox="1">
            <a:spLocks noChangeArrowheads="1"/>
          </p:cNvSpPr>
          <p:nvPr/>
        </p:nvSpPr>
        <p:spPr bwMode="auto">
          <a:xfrm>
            <a:off x="1727200" y="2916238"/>
            <a:ext cx="601663" cy="336550"/>
          </a:xfrm>
          <a:prstGeom prst="rect">
            <a:avLst/>
          </a:prstGeom>
          <a:noFill/>
          <a:ln w="38100" algn="ctr">
            <a:noFill/>
            <a:miter lim="800000"/>
            <a:headEnd/>
            <a:tailEnd/>
          </a:ln>
          <a:effectLst/>
        </p:spPr>
        <p:txBody>
          <a:bodyPr wrap="none" lIns="90000" tIns="46800" rIns="90000" bIns="46800" anchorCtr="1">
            <a:spAutoFit/>
          </a:bodyPr>
          <a:lstStyle/>
          <a:p>
            <a:r>
              <a:rPr lang="en-US" altLang="ja-JP" sz="1600">
                <a:latin typeface="A-OTF 新ゴ Pro H" pitchFamily="34" charset="-128"/>
              </a:rPr>
              <a:t>t=2</a:t>
            </a:r>
          </a:p>
        </p:txBody>
      </p:sp>
      <p:sp>
        <p:nvSpPr>
          <p:cNvPr id="493638" name="Text Box 70"/>
          <p:cNvSpPr txBox="1">
            <a:spLocks noChangeArrowheads="1"/>
          </p:cNvSpPr>
          <p:nvPr/>
        </p:nvSpPr>
        <p:spPr bwMode="auto">
          <a:xfrm>
            <a:off x="2303463" y="2916238"/>
            <a:ext cx="601662" cy="336550"/>
          </a:xfrm>
          <a:prstGeom prst="rect">
            <a:avLst/>
          </a:prstGeom>
          <a:noFill/>
          <a:ln w="38100" algn="ctr">
            <a:noFill/>
            <a:miter lim="800000"/>
            <a:headEnd/>
            <a:tailEnd/>
          </a:ln>
          <a:effectLst/>
        </p:spPr>
        <p:txBody>
          <a:bodyPr wrap="none" lIns="90000" tIns="46800" rIns="90000" bIns="46800" anchorCtr="1">
            <a:spAutoFit/>
          </a:bodyPr>
          <a:lstStyle/>
          <a:p>
            <a:r>
              <a:rPr lang="en-US" altLang="ja-JP" sz="1600">
                <a:latin typeface="A-OTF 新ゴ Pro H" pitchFamily="34" charset="-128"/>
              </a:rPr>
              <a:t>t=6</a:t>
            </a:r>
          </a:p>
        </p:txBody>
      </p:sp>
      <p:sp>
        <p:nvSpPr>
          <p:cNvPr id="493639" name="Text Box 71"/>
          <p:cNvSpPr txBox="1">
            <a:spLocks noChangeArrowheads="1"/>
          </p:cNvSpPr>
          <p:nvPr/>
        </p:nvSpPr>
        <p:spPr bwMode="auto">
          <a:xfrm>
            <a:off x="2905125" y="2916238"/>
            <a:ext cx="766763" cy="336550"/>
          </a:xfrm>
          <a:prstGeom prst="rect">
            <a:avLst/>
          </a:prstGeom>
          <a:noFill/>
          <a:ln w="38100" algn="ctr">
            <a:noFill/>
            <a:miter lim="800000"/>
            <a:headEnd/>
            <a:tailEnd/>
          </a:ln>
          <a:effectLst/>
        </p:spPr>
        <p:txBody>
          <a:bodyPr wrap="none" lIns="90000" tIns="46800" rIns="90000" bIns="46800" anchorCtr="1">
            <a:spAutoFit/>
          </a:bodyPr>
          <a:lstStyle/>
          <a:p>
            <a:r>
              <a:rPr lang="en-US" altLang="ja-JP" sz="1600">
                <a:latin typeface="A-OTF 新ゴ Pro H" pitchFamily="34" charset="-128"/>
              </a:rPr>
              <a:t>t=10</a:t>
            </a:r>
          </a:p>
        </p:txBody>
      </p:sp>
      <p:sp>
        <p:nvSpPr>
          <p:cNvPr id="493640" name="Text Box 72"/>
          <p:cNvSpPr txBox="1">
            <a:spLocks noChangeArrowheads="1"/>
          </p:cNvSpPr>
          <p:nvPr/>
        </p:nvSpPr>
        <p:spPr bwMode="auto">
          <a:xfrm>
            <a:off x="6443663" y="2916238"/>
            <a:ext cx="766762" cy="336550"/>
          </a:xfrm>
          <a:prstGeom prst="rect">
            <a:avLst/>
          </a:prstGeom>
          <a:noFill/>
          <a:ln w="38100" algn="ctr">
            <a:noFill/>
            <a:miter lim="800000"/>
            <a:headEnd/>
            <a:tailEnd/>
          </a:ln>
          <a:effectLst/>
        </p:spPr>
        <p:txBody>
          <a:bodyPr wrap="none" lIns="90000" tIns="46800" rIns="90000" bIns="46800" anchorCtr="1">
            <a:spAutoFit/>
          </a:bodyPr>
          <a:lstStyle/>
          <a:p>
            <a:r>
              <a:rPr lang="en-US" altLang="ja-JP" sz="1600">
                <a:latin typeface="A-OTF 新ゴ Pro H" pitchFamily="34" charset="-128"/>
              </a:rPr>
              <a:t>t=30</a:t>
            </a:r>
          </a:p>
        </p:txBody>
      </p:sp>
      <p:sp>
        <p:nvSpPr>
          <p:cNvPr id="493641" name="Text Box 73"/>
          <p:cNvSpPr txBox="1">
            <a:spLocks noChangeArrowheads="1"/>
          </p:cNvSpPr>
          <p:nvPr/>
        </p:nvSpPr>
        <p:spPr bwMode="auto">
          <a:xfrm>
            <a:off x="7380288" y="2916238"/>
            <a:ext cx="766762" cy="336550"/>
          </a:xfrm>
          <a:prstGeom prst="rect">
            <a:avLst/>
          </a:prstGeom>
          <a:noFill/>
          <a:ln w="38100" algn="ctr">
            <a:noFill/>
            <a:miter lim="800000"/>
            <a:headEnd/>
            <a:tailEnd/>
          </a:ln>
          <a:effectLst/>
        </p:spPr>
        <p:txBody>
          <a:bodyPr wrap="none" lIns="90000" tIns="46800" rIns="90000" bIns="46800" anchorCtr="1">
            <a:spAutoFit/>
          </a:bodyPr>
          <a:lstStyle/>
          <a:p>
            <a:r>
              <a:rPr lang="en-US" altLang="ja-JP" sz="1600">
                <a:latin typeface="A-OTF 新ゴ Pro H" pitchFamily="34" charset="-128"/>
              </a:rPr>
              <a:t>t=35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493628"/>
                                        </p:tgtEl>
                                      </p:cBhvr>
                                    </p:animEffect>
                                    <p:set>
                                      <p:cBhvr>
                                        <p:cTn id="7" dur="1" fill="hold">
                                          <p:stCondLst>
                                            <p:cond delay="499"/>
                                          </p:stCondLst>
                                        </p:cTn>
                                        <p:tgtEl>
                                          <p:spTgt spid="493628"/>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93637"/>
                                        </p:tgtEl>
                                        <p:attrNameLst>
                                          <p:attrName>style.visibility</p:attrName>
                                        </p:attrNameLst>
                                      </p:cBhvr>
                                      <p:to>
                                        <p:strVal val="visible"/>
                                      </p:to>
                                    </p:set>
                                    <p:animEffect transition="in" filter="fade">
                                      <p:cBhvr>
                                        <p:cTn id="11" dur="500"/>
                                        <p:tgtEl>
                                          <p:spTgt spid="49363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8" fill="hold" grpId="0" nodeType="clickEffect">
                                  <p:stCondLst>
                                    <p:cond delay="0"/>
                                  </p:stCondLst>
                                  <p:childTnLst>
                                    <p:animEffect transition="out" filter="wipe(left)">
                                      <p:cBhvr>
                                        <p:cTn id="15" dur="500"/>
                                        <p:tgtEl>
                                          <p:spTgt spid="493629"/>
                                        </p:tgtEl>
                                      </p:cBhvr>
                                    </p:animEffect>
                                    <p:set>
                                      <p:cBhvr>
                                        <p:cTn id="16" dur="1" fill="hold">
                                          <p:stCondLst>
                                            <p:cond delay="499"/>
                                          </p:stCondLst>
                                        </p:cTn>
                                        <p:tgtEl>
                                          <p:spTgt spid="493629"/>
                                        </p:tgtEl>
                                        <p:attrNameLst>
                                          <p:attrName>style.visibility</p:attrName>
                                        </p:attrNameLst>
                                      </p:cBhvr>
                                      <p:to>
                                        <p:strVal val="hidden"/>
                                      </p:to>
                                    </p:se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493638"/>
                                        </p:tgtEl>
                                        <p:attrNameLst>
                                          <p:attrName>style.visibility</p:attrName>
                                        </p:attrNameLst>
                                      </p:cBhvr>
                                      <p:to>
                                        <p:strVal val="visible"/>
                                      </p:to>
                                    </p:set>
                                    <p:animEffect transition="in" filter="fade">
                                      <p:cBhvr>
                                        <p:cTn id="20" dur="500"/>
                                        <p:tgtEl>
                                          <p:spTgt spid="49363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xit" presetSubtype="8" fill="hold" grpId="0" nodeType="clickEffect">
                                  <p:stCondLst>
                                    <p:cond delay="0"/>
                                  </p:stCondLst>
                                  <p:childTnLst>
                                    <p:animEffect transition="out" filter="wipe(left)">
                                      <p:cBhvr>
                                        <p:cTn id="24" dur="500"/>
                                        <p:tgtEl>
                                          <p:spTgt spid="493630"/>
                                        </p:tgtEl>
                                      </p:cBhvr>
                                    </p:animEffect>
                                    <p:set>
                                      <p:cBhvr>
                                        <p:cTn id="25" dur="1" fill="hold">
                                          <p:stCondLst>
                                            <p:cond delay="499"/>
                                          </p:stCondLst>
                                        </p:cTn>
                                        <p:tgtEl>
                                          <p:spTgt spid="493630"/>
                                        </p:tgtEl>
                                        <p:attrNameLst>
                                          <p:attrName>style.visibility</p:attrName>
                                        </p:attrNameLst>
                                      </p:cBhvr>
                                      <p:to>
                                        <p:strVal val="hidden"/>
                                      </p:to>
                                    </p:se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493639"/>
                                        </p:tgtEl>
                                        <p:attrNameLst>
                                          <p:attrName>style.visibility</p:attrName>
                                        </p:attrNameLst>
                                      </p:cBhvr>
                                      <p:to>
                                        <p:strVal val="visible"/>
                                      </p:to>
                                    </p:set>
                                    <p:animEffect transition="in" filter="fade">
                                      <p:cBhvr>
                                        <p:cTn id="29" dur="500"/>
                                        <p:tgtEl>
                                          <p:spTgt spid="49363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xit" presetSubtype="8" fill="hold" grpId="0" nodeType="clickEffect">
                                  <p:stCondLst>
                                    <p:cond delay="0"/>
                                  </p:stCondLst>
                                  <p:childTnLst>
                                    <p:animEffect transition="out" filter="wipe(left)">
                                      <p:cBhvr>
                                        <p:cTn id="33" dur="500"/>
                                        <p:tgtEl>
                                          <p:spTgt spid="493631"/>
                                        </p:tgtEl>
                                      </p:cBhvr>
                                    </p:animEffect>
                                    <p:set>
                                      <p:cBhvr>
                                        <p:cTn id="34" dur="1" fill="hold">
                                          <p:stCondLst>
                                            <p:cond delay="499"/>
                                          </p:stCondLst>
                                        </p:cTn>
                                        <p:tgtEl>
                                          <p:spTgt spid="493631"/>
                                        </p:tgtEl>
                                        <p:attrNameLst>
                                          <p:attrName>style.visibility</p:attrName>
                                        </p:attrNameLst>
                                      </p:cBhvr>
                                      <p:to>
                                        <p:strVal val="hidden"/>
                                      </p:to>
                                    </p:se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493640"/>
                                        </p:tgtEl>
                                        <p:attrNameLst>
                                          <p:attrName>style.visibility</p:attrName>
                                        </p:attrNameLst>
                                      </p:cBhvr>
                                      <p:to>
                                        <p:strVal val="visible"/>
                                      </p:to>
                                    </p:set>
                                    <p:animEffect transition="in" filter="fade">
                                      <p:cBhvr>
                                        <p:cTn id="38" dur="500"/>
                                        <p:tgtEl>
                                          <p:spTgt spid="493640"/>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xit" presetSubtype="8" fill="hold" grpId="0" nodeType="clickEffect">
                                  <p:stCondLst>
                                    <p:cond delay="0"/>
                                  </p:stCondLst>
                                  <p:childTnLst>
                                    <p:animEffect transition="out" filter="wipe(left)">
                                      <p:cBhvr>
                                        <p:cTn id="42" dur="500"/>
                                        <p:tgtEl>
                                          <p:spTgt spid="493632"/>
                                        </p:tgtEl>
                                      </p:cBhvr>
                                    </p:animEffect>
                                    <p:set>
                                      <p:cBhvr>
                                        <p:cTn id="43" dur="1" fill="hold">
                                          <p:stCondLst>
                                            <p:cond delay="499"/>
                                          </p:stCondLst>
                                        </p:cTn>
                                        <p:tgtEl>
                                          <p:spTgt spid="493632"/>
                                        </p:tgtEl>
                                        <p:attrNameLst>
                                          <p:attrName>style.visibility</p:attrName>
                                        </p:attrNameLst>
                                      </p:cBhvr>
                                      <p:to>
                                        <p:strVal val="hidden"/>
                                      </p:to>
                                    </p:se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493641"/>
                                        </p:tgtEl>
                                        <p:attrNameLst>
                                          <p:attrName>style.visibility</p:attrName>
                                        </p:attrNameLst>
                                      </p:cBhvr>
                                      <p:to>
                                        <p:strVal val="visible"/>
                                      </p:to>
                                    </p:set>
                                    <p:animEffect transition="in" filter="fade">
                                      <p:cBhvr>
                                        <p:cTn id="47" dur="500"/>
                                        <p:tgtEl>
                                          <p:spTgt spid="49364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493633"/>
                                        </p:tgtEl>
                                        <p:attrNameLst>
                                          <p:attrName>style.visibility</p:attrName>
                                        </p:attrNameLst>
                                      </p:cBhvr>
                                      <p:to>
                                        <p:strVal val="visible"/>
                                      </p:to>
                                    </p:set>
                                    <p:animEffect transition="in" filter="wipe(left)">
                                      <p:cBhvr>
                                        <p:cTn id="52" dur="500"/>
                                        <p:tgtEl>
                                          <p:spTgt spid="493633"/>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93634"/>
                                        </p:tgtEl>
                                        <p:attrNameLst>
                                          <p:attrName>style.visibility</p:attrName>
                                        </p:attrNameLst>
                                      </p:cBhvr>
                                      <p:to>
                                        <p:strVal val="visible"/>
                                      </p:to>
                                    </p:set>
                                    <p:animEffect transition="in" filter="wipe(left)">
                                      <p:cBhvr>
                                        <p:cTn id="55" dur="500"/>
                                        <p:tgtEl>
                                          <p:spTgt spid="49363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93635"/>
                                        </p:tgtEl>
                                        <p:attrNameLst>
                                          <p:attrName>style.visibility</p:attrName>
                                        </p:attrNameLst>
                                      </p:cBhvr>
                                      <p:to>
                                        <p:strVal val="visible"/>
                                      </p:to>
                                    </p:set>
                                    <p:animEffect transition="in" filter="wipe(left)">
                                      <p:cBhvr>
                                        <p:cTn id="58" dur="500"/>
                                        <p:tgtEl>
                                          <p:spTgt spid="493635"/>
                                        </p:tgtEl>
                                      </p:cBhvr>
                                    </p:animEffect>
                                  </p:childTnLst>
                                </p:cTn>
                              </p:par>
                            </p:childTnLst>
                          </p:cTn>
                        </p:par>
                        <p:par>
                          <p:cTn id="59" fill="hold">
                            <p:stCondLst>
                              <p:cond delay="500"/>
                            </p:stCondLst>
                            <p:childTnLst>
                              <p:par>
                                <p:cTn id="60" presetID="10" presetClass="entr" presetSubtype="0" fill="hold" grpId="0" nodeType="afterEffect">
                                  <p:stCondLst>
                                    <p:cond delay="0"/>
                                  </p:stCondLst>
                                  <p:childTnLst>
                                    <p:set>
                                      <p:cBhvr>
                                        <p:cTn id="61" dur="1" fill="hold">
                                          <p:stCondLst>
                                            <p:cond delay="0"/>
                                          </p:stCondLst>
                                        </p:cTn>
                                        <p:tgtEl>
                                          <p:spTgt spid="493636"/>
                                        </p:tgtEl>
                                        <p:attrNameLst>
                                          <p:attrName>style.visibility</p:attrName>
                                        </p:attrNameLst>
                                      </p:cBhvr>
                                      <p:to>
                                        <p:strVal val="visible"/>
                                      </p:to>
                                    </p:set>
                                    <p:animEffect transition="in" filter="fade">
                                      <p:cBhvr>
                                        <p:cTn id="62" dur="500"/>
                                        <p:tgtEl>
                                          <p:spTgt spid="493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3628" grpId="0" animBg="1"/>
      <p:bldP spid="493629" grpId="0" animBg="1"/>
      <p:bldP spid="493630" grpId="0" animBg="1"/>
      <p:bldP spid="493631" grpId="0" animBg="1"/>
      <p:bldP spid="493632" grpId="0" animBg="1"/>
      <p:bldP spid="493633" grpId="0" animBg="1"/>
      <p:bldP spid="493634" grpId="0" animBg="1"/>
      <p:bldP spid="493635" grpId="0" animBg="1"/>
      <p:bldP spid="493636" grpId="0" animBg="1"/>
      <p:bldP spid="493637" grpId="0"/>
      <p:bldP spid="493638" grpId="0"/>
      <p:bldP spid="493639" grpId="0"/>
      <p:bldP spid="493640" grpId="0"/>
      <p:bldP spid="49364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p:txBody>
          <a:bodyPr/>
          <a:lstStyle/>
          <a:p>
            <a:r>
              <a:rPr lang="en-US" altLang="ja-JP" dirty="0">
                <a:latin typeface="ＭＳ Ｐゴシック" panose="020B0600070205080204" pitchFamily="50" charset="-128"/>
                <a:ea typeface="ＭＳ Ｐゴシック" panose="020B0600070205080204" pitchFamily="50" charset="-128"/>
              </a:rPr>
              <a:t>SPTF</a:t>
            </a:r>
            <a:r>
              <a:rPr lang="ja-JP" altLang="en-US" dirty="0">
                <a:latin typeface="ＭＳ Ｐゴシック" panose="020B0600070205080204" pitchFamily="50" charset="-128"/>
                <a:ea typeface="ＭＳ Ｐゴシック" panose="020B0600070205080204" pitchFamily="50" charset="-128"/>
              </a:rPr>
              <a:t>の例</a:t>
            </a:r>
          </a:p>
        </p:txBody>
      </p:sp>
      <p:graphicFrame>
        <p:nvGraphicFramePr>
          <p:cNvPr id="497667" name="Group 3"/>
          <p:cNvGraphicFramePr>
            <a:graphicFrameLocks noGrp="1"/>
          </p:cNvGraphicFramePr>
          <p:nvPr>
            <p:ph idx="1"/>
            <p:extLst>
              <p:ext uri="{D42A27DB-BD31-4B8C-83A1-F6EECF244321}">
                <p14:modId xmlns:p14="http://schemas.microsoft.com/office/powerpoint/2010/main" val="2499141479"/>
              </p:ext>
            </p:extLst>
          </p:nvPr>
        </p:nvGraphicFramePr>
        <p:xfrm>
          <a:off x="2160588" y="827088"/>
          <a:ext cx="5903912" cy="2016126"/>
        </p:xfrm>
        <a:graphic>
          <a:graphicData uri="http://schemas.openxmlformats.org/drawingml/2006/table">
            <a:tbl>
              <a:tblPr/>
              <a:tblGrid>
                <a:gridCol w="1570037">
                  <a:extLst>
                    <a:ext uri="{9D8B030D-6E8A-4147-A177-3AD203B41FA5}">
                      <a16:colId xmlns:a16="http://schemas.microsoft.com/office/drawing/2014/main" val="20000"/>
                    </a:ext>
                  </a:extLst>
                </a:gridCol>
                <a:gridCol w="2135188">
                  <a:extLst>
                    <a:ext uri="{9D8B030D-6E8A-4147-A177-3AD203B41FA5}">
                      <a16:colId xmlns:a16="http://schemas.microsoft.com/office/drawing/2014/main" val="20001"/>
                    </a:ext>
                  </a:extLst>
                </a:gridCol>
                <a:gridCol w="2198687">
                  <a:extLst>
                    <a:ext uri="{9D8B030D-6E8A-4147-A177-3AD203B41FA5}">
                      <a16:colId xmlns:a16="http://schemas.microsoft.com/office/drawing/2014/main" val="20002"/>
                    </a:ext>
                  </a:extLst>
                </a:gridCol>
              </a:tblGrid>
              <a:tr h="504825">
                <a:tc>
                  <a:txBody>
                    <a:bodyPr/>
                    <a:lstStyle/>
                    <a:p>
                      <a:pPr marL="107950" marR="0" lvl="0" indent="-107950" algn="l"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ja-JP" altLang="en-US" sz="2400" b="1" i="0" u="none" strike="noStrike" cap="none" normalizeH="0" baseline="0" dirty="0">
                          <a:ln>
                            <a:noFill/>
                          </a:ln>
                          <a:solidFill>
                            <a:srgbClr val="333366"/>
                          </a:solidFill>
                          <a:effectLst/>
                          <a:latin typeface="ＭＳ Ｐゴシック" panose="020B0600070205080204" pitchFamily="50" charset="-128"/>
                          <a:ea typeface="ＭＳ Ｐゴシック" panose="020B0600070205080204" pitchFamily="50" charset="-128"/>
                        </a:rPr>
                        <a:t>プロセス</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107950" marR="0" lvl="0" indent="-107950" algn="l"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ja-JP" altLang="en-US" sz="2400" b="1" i="0" u="none" strike="noStrike" cap="none" normalizeH="0" baseline="0" dirty="0">
                          <a:ln>
                            <a:noFill/>
                          </a:ln>
                          <a:solidFill>
                            <a:srgbClr val="333366"/>
                          </a:solidFill>
                          <a:effectLst/>
                          <a:latin typeface="ＭＳ Ｐゴシック" panose="020B0600070205080204" pitchFamily="50" charset="-128"/>
                          <a:ea typeface="ＭＳ Ｐゴシック" panose="020B0600070205080204" pitchFamily="50" charset="-128"/>
                        </a:rPr>
                        <a:t>処理時間 </a:t>
                      </a:r>
                      <a:r>
                        <a:rPr kumimoji="0" lang="en-US" altLang="ja-JP" sz="2400" b="1" i="0" u="none" strike="noStrike" cap="none" normalizeH="0" baseline="0" dirty="0">
                          <a:ln>
                            <a:noFill/>
                          </a:ln>
                          <a:solidFill>
                            <a:srgbClr val="333366"/>
                          </a:solidFill>
                          <a:effectLst/>
                          <a:latin typeface="ＭＳ Ｐゴシック" panose="020B0600070205080204" pitchFamily="50" charset="-128"/>
                          <a:ea typeface="ＭＳ Ｐゴシック" panose="020B0600070205080204" pitchFamily="50" charset="-128"/>
                        </a:rPr>
                        <a:t>[s]</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107950" marR="0" lvl="0" indent="-107950" algn="l"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ja-JP" altLang="en-US" sz="2400" b="1" i="0" u="none" strike="noStrike" cap="none" normalizeH="0" baseline="0" dirty="0">
                          <a:ln>
                            <a:noFill/>
                          </a:ln>
                          <a:solidFill>
                            <a:srgbClr val="333366"/>
                          </a:solidFill>
                          <a:effectLst/>
                          <a:latin typeface="ＭＳ Ｐゴシック" panose="020B0600070205080204" pitchFamily="50" charset="-128"/>
                          <a:ea typeface="ＭＳ Ｐゴシック" panose="020B0600070205080204" pitchFamily="50" charset="-128"/>
                        </a:rPr>
                        <a:t>到着時刻 </a:t>
                      </a:r>
                      <a:r>
                        <a:rPr kumimoji="0" lang="en-US" altLang="ja-JP" sz="2400" b="1" i="0" u="none" strike="noStrike" cap="none" normalizeH="0" baseline="0" dirty="0">
                          <a:ln>
                            <a:noFill/>
                          </a:ln>
                          <a:solidFill>
                            <a:srgbClr val="333366"/>
                          </a:solidFill>
                          <a:effectLst/>
                          <a:latin typeface="ＭＳ Ｐゴシック" panose="020B0600070205080204" pitchFamily="50" charset="-128"/>
                          <a:ea typeface="ＭＳ Ｐゴシック" panose="020B0600070205080204" pitchFamily="50" charset="-128"/>
                        </a:rPr>
                        <a:t>[s]</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r h="503238">
                <a:tc>
                  <a:txBody>
                    <a:bodyPr/>
                    <a:lstStyle/>
                    <a:p>
                      <a:pPr marL="107950" marR="0" lvl="0" indent="-107950" algn="ct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FF6600"/>
                          </a:solidFill>
                          <a:effectLst/>
                          <a:latin typeface="A-OTF 新ゴ Pro H" pitchFamily="34" charset="-128"/>
                          <a:ea typeface="A-OTF 新ゴ Pro H" pitchFamily="34" charset="-128"/>
                        </a:rPr>
                        <a:t>A</a:t>
                      </a:r>
                    </a:p>
                  </a:txBody>
                  <a:tcPr marL="90000" marR="90000"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07950" marR="0" lvl="0" indent="-107950" algn="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333366"/>
                          </a:solidFill>
                          <a:effectLst/>
                          <a:latin typeface="A-OTF 新ゴ Pro H" pitchFamily="34" charset="-128"/>
                          <a:ea typeface="A-OTF 新ゴ Pro H" pitchFamily="34" charset="-128"/>
                        </a:rPr>
                        <a:t>10</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07950" marR="0" lvl="0" indent="-107950" algn="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333366"/>
                          </a:solidFill>
                          <a:effectLst/>
                          <a:latin typeface="A-OTF 新ゴ Pro H" pitchFamily="34" charset="-128"/>
                          <a:ea typeface="A-OTF 新ゴ Pro H" pitchFamily="34" charset="-128"/>
                        </a:rPr>
                        <a:t>0</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4825">
                <a:tc>
                  <a:txBody>
                    <a:bodyPr/>
                    <a:lstStyle/>
                    <a:p>
                      <a:pPr marL="107950" marR="0" lvl="0" indent="-107950" algn="ct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0000FF"/>
                          </a:solidFill>
                          <a:effectLst/>
                          <a:latin typeface="A-OTF 新ゴ Pro H" pitchFamily="34" charset="-128"/>
                          <a:ea typeface="A-OTF 新ゴ Pro H" pitchFamily="34" charset="-128"/>
                        </a:rPr>
                        <a:t>B</a:t>
                      </a:r>
                    </a:p>
                  </a:txBody>
                  <a:tcPr marL="90000" marR="90000"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07950" marR="0" lvl="0" indent="-107950" algn="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333366"/>
                          </a:solidFill>
                          <a:effectLst/>
                          <a:latin typeface="A-OTF 新ゴ Pro H" pitchFamily="34" charset="-128"/>
                          <a:ea typeface="A-OTF 新ゴ Pro H" pitchFamily="34" charset="-128"/>
                        </a:rPr>
                        <a:t>20</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07950" marR="0" lvl="0" indent="-107950" algn="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333366"/>
                          </a:solidFill>
                          <a:effectLst/>
                          <a:latin typeface="A-OTF 新ゴ Pro H" pitchFamily="34" charset="-128"/>
                          <a:ea typeface="A-OTF 新ゴ Pro H" pitchFamily="34" charset="-128"/>
                        </a:rPr>
                        <a:t>2</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03238">
                <a:tc>
                  <a:txBody>
                    <a:bodyPr/>
                    <a:lstStyle/>
                    <a:p>
                      <a:pPr marL="107950" marR="0" lvl="0" indent="-107950" algn="ct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9933FF"/>
                          </a:solidFill>
                          <a:effectLst/>
                          <a:latin typeface="A-OTF 新ゴ Pro H" pitchFamily="34" charset="-128"/>
                          <a:ea typeface="A-OTF 新ゴ Pro H" pitchFamily="34" charset="-128"/>
                        </a:rPr>
                        <a:t>C</a:t>
                      </a:r>
                    </a:p>
                  </a:txBody>
                  <a:tcPr marL="90000" marR="90000"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107950" marR="0" lvl="0" indent="-107950" algn="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333366"/>
                          </a:solidFill>
                          <a:effectLst/>
                          <a:latin typeface="A-OTF 新ゴ Pro H" pitchFamily="34" charset="-128"/>
                          <a:ea typeface="A-OTF 新ゴ Pro H" pitchFamily="34" charset="-128"/>
                        </a:rPr>
                        <a:t>5</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107950" marR="0" lvl="0" indent="-107950" algn="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333366"/>
                          </a:solidFill>
                          <a:effectLst/>
                          <a:latin typeface="A-OTF 新ゴ Pro H" pitchFamily="34" charset="-128"/>
                          <a:ea typeface="A-OTF 新ゴ Pro H" pitchFamily="34" charset="-128"/>
                        </a:rPr>
                        <a:t>6</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497689" name="Line 25"/>
          <p:cNvSpPr>
            <a:spLocks noChangeShapeType="1"/>
          </p:cNvSpPr>
          <p:nvPr/>
        </p:nvSpPr>
        <p:spPr bwMode="auto">
          <a:xfrm>
            <a:off x="936625" y="3995738"/>
            <a:ext cx="8351838" cy="0"/>
          </a:xfrm>
          <a:prstGeom prst="line">
            <a:avLst/>
          </a:prstGeom>
          <a:noFill/>
          <a:ln w="38100">
            <a:solidFill>
              <a:schemeClr val="tx1"/>
            </a:solidFill>
            <a:round/>
            <a:headEnd/>
            <a:tailEnd type="triangle" w="med" len="med"/>
          </a:ln>
          <a:effectLst/>
        </p:spPr>
        <p:txBody>
          <a:bodyPr wrap="none" lIns="90000" tIns="46800" rIns="90000" bIns="46800" anchor="ctr" anchorCtr="1"/>
          <a:lstStyle/>
          <a:p>
            <a:endParaRPr lang="ja-JP" altLang="en-US"/>
          </a:p>
        </p:txBody>
      </p:sp>
      <p:sp>
        <p:nvSpPr>
          <p:cNvPr id="497690" name="Rectangle 26"/>
          <p:cNvSpPr>
            <a:spLocks noChangeArrowheads="1"/>
          </p:cNvSpPr>
          <p:nvPr/>
        </p:nvSpPr>
        <p:spPr bwMode="auto">
          <a:xfrm>
            <a:off x="1439863" y="3635375"/>
            <a:ext cx="1800225" cy="719138"/>
          </a:xfrm>
          <a:prstGeom prst="rect">
            <a:avLst/>
          </a:prstGeom>
          <a:solidFill>
            <a:srgbClr val="FFCC99"/>
          </a:solidFill>
          <a:ln w="38100" algn="ctr">
            <a:solidFill>
              <a:srgbClr val="FF6600"/>
            </a:solidFill>
            <a:miter lim="800000"/>
            <a:headEnd/>
            <a:tailEnd/>
          </a:ln>
          <a:effectLst/>
        </p:spPr>
        <p:txBody>
          <a:bodyPr wrap="none" lIns="90000" tIns="46800" rIns="90000" bIns="46800" anchor="ctr"/>
          <a:lstStyle/>
          <a:p>
            <a:endParaRPr lang="ja-JP" altLang="en-US"/>
          </a:p>
        </p:txBody>
      </p:sp>
      <p:sp>
        <p:nvSpPr>
          <p:cNvPr id="497691" name="Line 27"/>
          <p:cNvSpPr>
            <a:spLocks noChangeShapeType="1"/>
          </p:cNvSpPr>
          <p:nvPr/>
        </p:nvSpPr>
        <p:spPr bwMode="auto">
          <a:xfrm>
            <a:off x="936625" y="5221288"/>
            <a:ext cx="8351838" cy="0"/>
          </a:xfrm>
          <a:prstGeom prst="line">
            <a:avLst/>
          </a:prstGeom>
          <a:noFill/>
          <a:ln w="38100">
            <a:solidFill>
              <a:schemeClr val="tx1"/>
            </a:solidFill>
            <a:round/>
            <a:headEnd/>
            <a:tailEnd type="triangle" w="med" len="med"/>
          </a:ln>
          <a:effectLst/>
        </p:spPr>
        <p:txBody>
          <a:bodyPr wrap="none" lIns="90000" tIns="46800" rIns="90000" bIns="46800" anchor="ctr" anchorCtr="1"/>
          <a:lstStyle/>
          <a:p>
            <a:endParaRPr lang="ja-JP" altLang="en-US"/>
          </a:p>
        </p:txBody>
      </p:sp>
      <p:sp>
        <p:nvSpPr>
          <p:cNvPr id="497692" name="Rectangle 28"/>
          <p:cNvSpPr>
            <a:spLocks noChangeArrowheads="1"/>
          </p:cNvSpPr>
          <p:nvPr/>
        </p:nvSpPr>
        <p:spPr bwMode="auto">
          <a:xfrm>
            <a:off x="1800225" y="4860925"/>
            <a:ext cx="2303463" cy="719138"/>
          </a:xfrm>
          <a:prstGeom prst="rect">
            <a:avLst/>
          </a:prstGeom>
          <a:solidFill>
            <a:srgbClr val="99CCFF"/>
          </a:solidFill>
          <a:ln w="38100" cap="rnd" algn="ctr">
            <a:solidFill>
              <a:schemeClr val="accent2"/>
            </a:solidFill>
            <a:prstDash val="sysDot"/>
            <a:miter lim="800000"/>
            <a:headEnd/>
            <a:tailEnd/>
          </a:ln>
          <a:effectLst/>
        </p:spPr>
        <p:txBody>
          <a:bodyPr wrap="none" lIns="90000" tIns="46800" rIns="90000" bIns="46800" anchor="ctr"/>
          <a:lstStyle/>
          <a:p>
            <a:endParaRPr lang="ja-JP" altLang="en-US"/>
          </a:p>
        </p:txBody>
      </p:sp>
      <p:sp>
        <p:nvSpPr>
          <p:cNvPr id="497693" name="Line 29"/>
          <p:cNvSpPr>
            <a:spLocks noChangeShapeType="1"/>
          </p:cNvSpPr>
          <p:nvPr/>
        </p:nvSpPr>
        <p:spPr bwMode="auto">
          <a:xfrm>
            <a:off x="936625" y="6516688"/>
            <a:ext cx="8351838" cy="0"/>
          </a:xfrm>
          <a:prstGeom prst="line">
            <a:avLst/>
          </a:prstGeom>
          <a:noFill/>
          <a:ln w="38100">
            <a:solidFill>
              <a:schemeClr val="tx1"/>
            </a:solidFill>
            <a:round/>
            <a:headEnd/>
            <a:tailEnd type="triangle" w="med" len="med"/>
          </a:ln>
          <a:effectLst/>
        </p:spPr>
        <p:txBody>
          <a:bodyPr wrap="none" lIns="90000" tIns="46800" rIns="90000" bIns="46800" anchor="ctr" anchorCtr="1"/>
          <a:lstStyle/>
          <a:p>
            <a:endParaRPr lang="ja-JP" altLang="en-US"/>
          </a:p>
        </p:txBody>
      </p:sp>
      <p:sp>
        <p:nvSpPr>
          <p:cNvPr id="497694" name="Rectangle 30"/>
          <p:cNvSpPr>
            <a:spLocks noChangeArrowheads="1"/>
          </p:cNvSpPr>
          <p:nvPr/>
        </p:nvSpPr>
        <p:spPr bwMode="auto">
          <a:xfrm>
            <a:off x="2519363" y="6156325"/>
            <a:ext cx="720725" cy="719138"/>
          </a:xfrm>
          <a:prstGeom prst="rect">
            <a:avLst/>
          </a:prstGeom>
          <a:solidFill>
            <a:srgbClr val="CC99FF"/>
          </a:solidFill>
          <a:ln w="38100" cap="rnd" algn="ctr">
            <a:solidFill>
              <a:srgbClr val="800080"/>
            </a:solidFill>
            <a:prstDash val="sysDot"/>
            <a:miter lim="800000"/>
            <a:headEnd/>
            <a:tailEnd/>
          </a:ln>
          <a:effectLst/>
        </p:spPr>
        <p:txBody>
          <a:bodyPr wrap="none" lIns="90000" tIns="46800" rIns="90000" bIns="46800" anchor="ctr"/>
          <a:lstStyle/>
          <a:p>
            <a:endParaRPr lang="ja-JP" altLang="en-US"/>
          </a:p>
        </p:txBody>
      </p:sp>
      <p:sp>
        <p:nvSpPr>
          <p:cNvPr id="497695" name="Rectangle 31"/>
          <p:cNvSpPr>
            <a:spLocks noChangeArrowheads="1"/>
          </p:cNvSpPr>
          <p:nvPr/>
        </p:nvSpPr>
        <p:spPr bwMode="auto">
          <a:xfrm>
            <a:off x="4103688" y="4859338"/>
            <a:ext cx="3598862" cy="719137"/>
          </a:xfrm>
          <a:prstGeom prst="rect">
            <a:avLst/>
          </a:prstGeom>
          <a:solidFill>
            <a:srgbClr val="99CCFF"/>
          </a:solidFill>
          <a:ln w="38100" algn="ctr">
            <a:solidFill>
              <a:schemeClr val="accent2"/>
            </a:solidFill>
            <a:miter lim="800000"/>
            <a:headEnd/>
            <a:tailEnd/>
          </a:ln>
          <a:effectLst/>
        </p:spPr>
        <p:txBody>
          <a:bodyPr wrap="none" lIns="90000" tIns="46800" rIns="90000" bIns="46800" anchor="ctr"/>
          <a:lstStyle/>
          <a:p>
            <a:endParaRPr lang="ja-JP" altLang="en-US"/>
          </a:p>
        </p:txBody>
      </p:sp>
      <p:sp>
        <p:nvSpPr>
          <p:cNvPr id="497696" name="Rectangle 32"/>
          <p:cNvSpPr>
            <a:spLocks noChangeArrowheads="1"/>
          </p:cNvSpPr>
          <p:nvPr/>
        </p:nvSpPr>
        <p:spPr bwMode="auto">
          <a:xfrm>
            <a:off x="3240088" y="6156325"/>
            <a:ext cx="900112" cy="719138"/>
          </a:xfrm>
          <a:prstGeom prst="rect">
            <a:avLst/>
          </a:prstGeom>
          <a:solidFill>
            <a:srgbClr val="CC99FF"/>
          </a:solidFill>
          <a:ln w="38100" algn="ctr">
            <a:solidFill>
              <a:srgbClr val="800080"/>
            </a:solidFill>
            <a:miter lim="800000"/>
            <a:headEnd/>
            <a:tailEnd/>
          </a:ln>
          <a:effectLst/>
        </p:spPr>
        <p:txBody>
          <a:bodyPr wrap="none" lIns="90000" tIns="46800" rIns="90000" bIns="46800" anchor="ctr"/>
          <a:lstStyle/>
          <a:p>
            <a:endParaRPr lang="ja-JP" altLang="en-US"/>
          </a:p>
        </p:txBody>
      </p:sp>
      <p:sp>
        <p:nvSpPr>
          <p:cNvPr id="497697" name="Rectangle 33"/>
          <p:cNvSpPr>
            <a:spLocks noChangeArrowheads="1"/>
          </p:cNvSpPr>
          <p:nvPr/>
        </p:nvSpPr>
        <p:spPr bwMode="auto">
          <a:xfrm>
            <a:off x="936625" y="3059113"/>
            <a:ext cx="1008063" cy="4105275"/>
          </a:xfrm>
          <a:prstGeom prst="rect">
            <a:avLst/>
          </a:prstGeom>
          <a:solidFill>
            <a:schemeClr val="bg1"/>
          </a:solidFill>
          <a:ln w="38100" algn="ctr">
            <a:solidFill>
              <a:schemeClr val="bg1"/>
            </a:solidFill>
            <a:miter lim="800000"/>
            <a:headEnd/>
            <a:tailEnd/>
          </a:ln>
          <a:effectLst/>
        </p:spPr>
        <p:txBody>
          <a:bodyPr wrap="none" lIns="90000" tIns="46800" rIns="90000" bIns="46800" anchor="ctr"/>
          <a:lstStyle/>
          <a:p>
            <a:endParaRPr lang="ja-JP" altLang="en-US"/>
          </a:p>
        </p:txBody>
      </p:sp>
      <p:sp>
        <p:nvSpPr>
          <p:cNvPr id="497698" name="Rectangle 34"/>
          <p:cNvSpPr>
            <a:spLocks noChangeArrowheads="1"/>
          </p:cNvSpPr>
          <p:nvPr/>
        </p:nvSpPr>
        <p:spPr bwMode="auto">
          <a:xfrm>
            <a:off x="1944688" y="3059113"/>
            <a:ext cx="647700" cy="4105275"/>
          </a:xfrm>
          <a:prstGeom prst="rect">
            <a:avLst/>
          </a:prstGeom>
          <a:solidFill>
            <a:schemeClr val="bg1"/>
          </a:solidFill>
          <a:ln w="38100" algn="ctr">
            <a:solidFill>
              <a:schemeClr val="bg1"/>
            </a:solidFill>
            <a:miter lim="800000"/>
            <a:headEnd/>
            <a:tailEnd/>
          </a:ln>
          <a:effectLst/>
        </p:spPr>
        <p:txBody>
          <a:bodyPr wrap="none" lIns="90000" tIns="46800" rIns="90000" bIns="46800" anchor="ctr"/>
          <a:lstStyle/>
          <a:p>
            <a:endParaRPr lang="ja-JP" altLang="en-US"/>
          </a:p>
        </p:txBody>
      </p:sp>
      <p:sp>
        <p:nvSpPr>
          <p:cNvPr id="497699" name="Rectangle 35"/>
          <p:cNvSpPr>
            <a:spLocks noChangeArrowheads="1"/>
          </p:cNvSpPr>
          <p:nvPr/>
        </p:nvSpPr>
        <p:spPr bwMode="auto">
          <a:xfrm>
            <a:off x="2592388" y="3059113"/>
            <a:ext cx="719137" cy="4105275"/>
          </a:xfrm>
          <a:prstGeom prst="rect">
            <a:avLst/>
          </a:prstGeom>
          <a:solidFill>
            <a:schemeClr val="bg1"/>
          </a:solidFill>
          <a:ln w="38100" algn="ctr">
            <a:solidFill>
              <a:schemeClr val="bg1"/>
            </a:solidFill>
            <a:miter lim="800000"/>
            <a:headEnd/>
            <a:tailEnd/>
          </a:ln>
          <a:effectLst/>
        </p:spPr>
        <p:txBody>
          <a:bodyPr wrap="none" lIns="90000" tIns="46800" rIns="90000" bIns="46800" anchor="ctr"/>
          <a:lstStyle/>
          <a:p>
            <a:endParaRPr lang="ja-JP" altLang="en-US"/>
          </a:p>
        </p:txBody>
      </p:sp>
      <p:sp>
        <p:nvSpPr>
          <p:cNvPr id="497700" name="Rectangle 36"/>
          <p:cNvSpPr>
            <a:spLocks noChangeArrowheads="1"/>
          </p:cNvSpPr>
          <p:nvPr/>
        </p:nvSpPr>
        <p:spPr bwMode="auto">
          <a:xfrm>
            <a:off x="3311525" y="3059113"/>
            <a:ext cx="865188" cy="4105275"/>
          </a:xfrm>
          <a:prstGeom prst="rect">
            <a:avLst/>
          </a:prstGeom>
          <a:solidFill>
            <a:schemeClr val="bg1"/>
          </a:solidFill>
          <a:ln w="38100" algn="ctr">
            <a:solidFill>
              <a:schemeClr val="bg1"/>
            </a:solidFill>
            <a:miter lim="800000"/>
            <a:headEnd/>
            <a:tailEnd/>
          </a:ln>
          <a:effectLst/>
        </p:spPr>
        <p:txBody>
          <a:bodyPr wrap="none" lIns="90000" tIns="46800" rIns="90000" bIns="46800" anchor="ctr"/>
          <a:lstStyle/>
          <a:p>
            <a:endParaRPr lang="ja-JP" altLang="en-US"/>
          </a:p>
        </p:txBody>
      </p:sp>
      <p:sp>
        <p:nvSpPr>
          <p:cNvPr id="497701" name="Rectangle 37"/>
          <p:cNvSpPr>
            <a:spLocks noChangeArrowheads="1"/>
          </p:cNvSpPr>
          <p:nvPr/>
        </p:nvSpPr>
        <p:spPr bwMode="auto">
          <a:xfrm>
            <a:off x="4176713" y="3059113"/>
            <a:ext cx="5184775" cy="4105275"/>
          </a:xfrm>
          <a:prstGeom prst="rect">
            <a:avLst/>
          </a:prstGeom>
          <a:solidFill>
            <a:schemeClr val="bg1"/>
          </a:solidFill>
          <a:ln w="38100" algn="ctr">
            <a:solidFill>
              <a:schemeClr val="bg1"/>
            </a:solidFill>
            <a:miter lim="800000"/>
            <a:headEnd/>
            <a:tailEnd/>
          </a:ln>
          <a:effectLst/>
        </p:spPr>
        <p:txBody>
          <a:bodyPr wrap="none" lIns="90000" tIns="46800" rIns="90000" bIns="46800" anchor="ctr"/>
          <a:lstStyle/>
          <a:p>
            <a:endParaRPr lang="ja-JP" altLang="en-US"/>
          </a:p>
        </p:txBody>
      </p:sp>
      <p:sp>
        <p:nvSpPr>
          <p:cNvPr id="497702" name="AutoShape 38"/>
          <p:cNvSpPr>
            <a:spLocks noChangeArrowheads="1"/>
          </p:cNvSpPr>
          <p:nvPr/>
        </p:nvSpPr>
        <p:spPr bwMode="auto">
          <a:xfrm>
            <a:off x="1439863" y="3417888"/>
            <a:ext cx="1800225" cy="433387"/>
          </a:xfrm>
          <a:prstGeom prst="leftRightArrow">
            <a:avLst>
              <a:gd name="adj1" fmla="val 50000"/>
              <a:gd name="adj2" fmla="val 83077"/>
            </a:avLst>
          </a:prstGeom>
          <a:solidFill>
            <a:srgbClr val="FFCC99"/>
          </a:solidFill>
          <a:ln w="38100" algn="ctr">
            <a:solidFill>
              <a:srgbClr val="FF6600"/>
            </a:solidFill>
            <a:miter lim="800000"/>
            <a:headEnd/>
            <a:tailEnd/>
          </a:ln>
          <a:effectLst/>
        </p:spPr>
        <p:txBody>
          <a:bodyPr wrap="none" lIns="90000" tIns="46800" rIns="90000" bIns="46800" anchor="ctr"/>
          <a:lstStyle/>
          <a:p>
            <a:r>
              <a:rPr lang="en-US" altLang="ja-JP">
                <a:latin typeface="A-OTF 新ゴ Pro H" pitchFamily="34" charset="-128"/>
              </a:rPr>
              <a:t>10s</a:t>
            </a:r>
          </a:p>
        </p:txBody>
      </p:sp>
      <p:sp>
        <p:nvSpPr>
          <p:cNvPr id="497703" name="AutoShape 39"/>
          <p:cNvSpPr>
            <a:spLocks noChangeArrowheads="1"/>
          </p:cNvSpPr>
          <p:nvPr/>
        </p:nvSpPr>
        <p:spPr bwMode="auto">
          <a:xfrm>
            <a:off x="1800225" y="4641850"/>
            <a:ext cx="5903913" cy="433388"/>
          </a:xfrm>
          <a:prstGeom prst="leftRightArrow">
            <a:avLst>
              <a:gd name="adj1" fmla="val 59704"/>
              <a:gd name="adj2" fmla="val 108414"/>
            </a:avLst>
          </a:prstGeom>
          <a:solidFill>
            <a:srgbClr val="99CCFF"/>
          </a:solidFill>
          <a:ln w="38100" algn="ctr">
            <a:solidFill>
              <a:schemeClr val="accent2"/>
            </a:solidFill>
            <a:miter lim="800000"/>
            <a:headEnd/>
            <a:tailEnd/>
          </a:ln>
          <a:effectLst/>
        </p:spPr>
        <p:txBody>
          <a:bodyPr wrap="none" lIns="90000" tIns="46800" rIns="90000" bIns="46800" anchor="ctr"/>
          <a:lstStyle/>
          <a:p>
            <a:r>
              <a:rPr lang="en-US" altLang="ja-JP">
                <a:latin typeface="A-OTF 新ゴ Pro H" pitchFamily="34" charset="-128"/>
              </a:rPr>
              <a:t>33s</a:t>
            </a:r>
          </a:p>
        </p:txBody>
      </p:sp>
      <p:sp>
        <p:nvSpPr>
          <p:cNvPr id="497704" name="AutoShape 40"/>
          <p:cNvSpPr>
            <a:spLocks noChangeArrowheads="1"/>
          </p:cNvSpPr>
          <p:nvPr/>
        </p:nvSpPr>
        <p:spPr bwMode="auto">
          <a:xfrm>
            <a:off x="2519363" y="5938838"/>
            <a:ext cx="1584325" cy="433387"/>
          </a:xfrm>
          <a:prstGeom prst="leftRightArrow">
            <a:avLst>
              <a:gd name="adj1" fmla="val 64833"/>
              <a:gd name="adj2" fmla="val 80950"/>
            </a:avLst>
          </a:prstGeom>
          <a:solidFill>
            <a:schemeClr val="hlink"/>
          </a:solidFill>
          <a:ln w="38100" algn="ctr">
            <a:solidFill>
              <a:srgbClr val="993366"/>
            </a:solidFill>
            <a:miter lim="800000"/>
            <a:headEnd/>
            <a:tailEnd/>
          </a:ln>
          <a:effectLst/>
        </p:spPr>
        <p:txBody>
          <a:bodyPr wrap="none" lIns="90000" tIns="46800" rIns="90000" bIns="46800" anchor="ctr"/>
          <a:lstStyle/>
          <a:p>
            <a:r>
              <a:rPr lang="en-US" altLang="ja-JP">
                <a:latin typeface="A-OTF 新ゴ Pro H" pitchFamily="34" charset="-128"/>
              </a:rPr>
              <a:t>9s</a:t>
            </a:r>
          </a:p>
        </p:txBody>
      </p:sp>
      <p:sp>
        <p:nvSpPr>
          <p:cNvPr id="497705" name="Oval 41"/>
          <p:cNvSpPr>
            <a:spLocks noChangeArrowheads="1"/>
          </p:cNvSpPr>
          <p:nvPr/>
        </p:nvSpPr>
        <p:spPr bwMode="auto">
          <a:xfrm rot="-1227421">
            <a:off x="7848600" y="2627313"/>
            <a:ext cx="2016125" cy="1368425"/>
          </a:xfrm>
          <a:prstGeom prst="ellipse">
            <a:avLst/>
          </a:prstGeom>
          <a:solidFill>
            <a:srgbClr val="CCFFCC"/>
          </a:solidFill>
          <a:ln w="38100" algn="ctr">
            <a:solidFill>
              <a:srgbClr val="0080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平均</a:t>
            </a:r>
          </a:p>
          <a:p>
            <a:r>
              <a:rPr lang="en-US" altLang="ja-JP" dirty="0">
                <a:latin typeface="ＭＳ Ｐゴシック" panose="020B0600070205080204" pitchFamily="50" charset="-128"/>
                <a:ea typeface="ＭＳ Ｐゴシック" panose="020B0600070205080204" pitchFamily="50" charset="-128"/>
              </a:rPr>
              <a:t>17.3s</a:t>
            </a:r>
          </a:p>
        </p:txBody>
      </p:sp>
      <p:sp>
        <p:nvSpPr>
          <p:cNvPr id="497706" name="Text Box 42"/>
          <p:cNvSpPr txBox="1">
            <a:spLocks noChangeArrowheads="1"/>
          </p:cNvSpPr>
          <p:nvPr/>
        </p:nvSpPr>
        <p:spPr bwMode="auto">
          <a:xfrm>
            <a:off x="1558925" y="2916238"/>
            <a:ext cx="601663" cy="336550"/>
          </a:xfrm>
          <a:prstGeom prst="rect">
            <a:avLst/>
          </a:prstGeom>
          <a:noFill/>
          <a:ln w="38100" algn="ctr">
            <a:noFill/>
            <a:miter lim="800000"/>
            <a:headEnd/>
            <a:tailEnd/>
          </a:ln>
          <a:effectLst/>
        </p:spPr>
        <p:txBody>
          <a:bodyPr wrap="none" lIns="90000" tIns="46800" rIns="90000" bIns="46800" anchorCtr="1">
            <a:spAutoFit/>
          </a:bodyPr>
          <a:lstStyle/>
          <a:p>
            <a:r>
              <a:rPr lang="en-US" altLang="ja-JP" sz="1600">
                <a:latin typeface="A-OTF 新ゴ Pro H" pitchFamily="34" charset="-128"/>
              </a:rPr>
              <a:t>t=2</a:t>
            </a:r>
          </a:p>
        </p:txBody>
      </p:sp>
      <p:sp>
        <p:nvSpPr>
          <p:cNvPr id="497707" name="Text Box 43"/>
          <p:cNvSpPr txBox="1">
            <a:spLocks noChangeArrowheads="1"/>
          </p:cNvSpPr>
          <p:nvPr/>
        </p:nvSpPr>
        <p:spPr bwMode="auto">
          <a:xfrm>
            <a:off x="2303463" y="2916238"/>
            <a:ext cx="601662" cy="336550"/>
          </a:xfrm>
          <a:prstGeom prst="rect">
            <a:avLst/>
          </a:prstGeom>
          <a:noFill/>
          <a:ln w="38100" algn="ctr">
            <a:noFill/>
            <a:miter lim="800000"/>
            <a:headEnd/>
            <a:tailEnd/>
          </a:ln>
          <a:effectLst/>
        </p:spPr>
        <p:txBody>
          <a:bodyPr wrap="none" lIns="90000" tIns="46800" rIns="90000" bIns="46800" anchorCtr="1">
            <a:spAutoFit/>
          </a:bodyPr>
          <a:lstStyle/>
          <a:p>
            <a:r>
              <a:rPr lang="en-US" altLang="ja-JP" sz="1600">
                <a:latin typeface="A-OTF 新ゴ Pro H" pitchFamily="34" charset="-128"/>
              </a:rPr>
              <a:t>t=6</a:t>
            </a:r>
          </a:p>
        </p:txBody>
      </p:sp>
      <p:sp>
        <p:nvSpPr>
          <p:cNvPr id="497708" name="Text Box 44"/>
          <p:cNvSpPr txBox="1">
            <a:spLocks noChangeArrowheads="1"/>
          </p:cNvSpPr>
          <p:nvPr/>
        </p:nvSpPr>
        <p:spPr bwMode="auto">
          <a:xfrm>
            <a:off x="2905125" y="2916238"/>
            <a:ext cx="766763" cy="336550"/>
          </a:xfrm>
          <a:prstGeom prst="rect">
            <a:avLst/>
          </a:prstGeom>
          <a:noFill/>
          <a:ln w="38100" algn="ctr">
            <a:noFill/>
            <a:miter lim="800000"/>
            <a:headEnd/>
            <a:tailEnd/>
          </a:ln>
          <a:effectLst/>
        </p:spPr>
        <p:txBody>
          <a:bodyPr wrap="none" lIns="90000" tIns="46800" rIns="90000" bIns="46800" anchorCtr="1">
            <a:spAutoFit/>
          </a:bodyPr>
          <a:lstStyle/>
          <a:p>
            <a:r>
              <a:rPr lang="en-US" altLang="ja-JP" sz="1600">
                <a:latin typeface="A-OTF 新ゴ Pro H" pitchFamily="34" charset="-128"/>
              </a:rPr>
              <a:t>t=10</a:t>
            </a:r>
          </a:p>
        </p:txBody>
      </p:sp>
      <p:sp>
        <p:nvSpPr>
          <p:cNvPr id="497709" name="Text Box 45"/>
          <p:cNvSpPr txBox="1">
            <a:spLocks noChangeArrowheads="1"/>
          </p:cNvSpPr>
          <p:nvPr/>
        </p:nvSpPr>
        <p:spPr bwMode="auto">
          <a:xfrm>
            <a:off x="3671888" y="2916238"/>
            <a:ext cx="766762" cy="336550"/>
          </a:xfrm>
          <a:prstGeom prst="rect">
            <a:avLst/>
          </a:prstGeom>
          <a:noFill/>
          <a:ln w="38100" algn="ctr">
            <a:noFill/>
            <a:miter lim="800000"/>
            <a:headEnd/>
            <a:tailEnd/>
          </a:ln>
          <a:effectLst/>
        </p:spPr>
        <p:txBody>
          <a:bodyPr wrap="none" lIns="90000" tIns="46800" rIns="90000" bIns="46800" anchorCtr="1">
            <a:spAutoFit/>
          </a:bodyPr>
          <a:lstStyle/>
          <a:p>
            <a:r>
              <a:rPr lang="en-US" altLang="ja-JP" sz="1600">
                <a:latin typeface="A-OTF 新ゴ Pro H" pitchFamily="34" charset="-128"/>
              </a:rPr>
              <a:t>t=15</a:t>
            </a:r>
          </a:p>
        </p:txBody>
      </p:sp>
      <p:sp>
        <p:nvSpPr>
          <p:cNvPr id="497710" name="Text Box 46"/>
          <p:cNvSpPr txBox="1">
            <a:spLocks noChangeArrowheads="1"/>
          </p:cNvSpPr>
          <p:nvPr/>
        </p:nvSpPr>
        <p:spPr bwMode="auto">
          <a:xfrm>
            <a:off x="7380288" y="2916238"/>
            <a:ext cx="766762" cy="336550"/>
          </a:xfrm>
          <a:prstGeom prst="rect">
            <a:avLst/>
          </a:prstGeom>
          <a:noFill/>
          <a:ln w="38100" algn="ctr">
            <a:noFill/>
            <a:miter lim="800000"/>
            <a:headEnd/>
            <a:tailEnd/>
          </a:ln>
          <a:effectLst/>
        </p:spPr>
        <p:txBody>
          <a:bodyPr wrap="none" lIns="90000" tIns="46800" rIns="90000" bIns="46800" anchorCtr="1">
            <a:spAutoFit/>
          </a:bodyPr>
          <a:lstStyle/>
          <a:p>
            <a:r>
              <a:rPr lang="en-US" altLang="ja-JP" sz="1600">
                <a:latin typeface="A-OTF 新ゴ Pro H" pitchFamily="34" charset="-128"/>
              </a:rPr>
              <a:t>t=35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497697"/>
                                        </p:tgtEl>
                                      </p:cBhvr>
                                    </p:animEffect>
                                    <p:set>
                                      <p:cBhvr>
                                        <p:cTn id="7" dur="1" fill="hold">
                                          <p:stCondLst>
                                            <p:cond delay="499"/>
                                          </p:stCondLst>
                                        </p:cTn>
                                        <p:tgtEl>
                                          <p:spTgt spid="497697"/>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97706"/>
                                        </p:tgtEl>
                                        <p:attrNameLst>
                                          <p:attrName>style.visibility</p:attrName>
                                        </p:attrNameLst>
                                      </p:cBhvr>
                                      <p:to>
                                        <p:strVal val="visible"/>
                                      </p:to>
                                    </p:set>
                                    <p:animEffect transition="in" filter="fade">
                                      <p:cBhvr>
                                        <p:cTn id="11" dur="500"/>
                                        <p:tgtEl>
                                          <p:spTgt spid="49770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8" fill="hold" grpId="0" nodeType="clickEffect">
                                  <p:stCondLst>
                                    <p:cond delay="0"/>
                                  </p:stCondLst>
                                  <p:childTnLst>
                                    <p:animEffect transition="out" filter="wipe(left)">
                                      <p:cBhvr>
                                        <p:cTn id="15" dur="500"/>
                                        <p:tgtEl>
                                          <p:spTgt spid="497698"/>
                                        </p:tgtEl>
                                      </p:cBhvr>
                                    </p:animEffect>
                                    <p:set>
                                      <p:cBhvr>
                                        <p:cTn id="16" dur="1" fill="hold">
                                          <p:stCondLst>
                                            <p:cond delay="499"/>
                                          </p:stCondLst>
                                        </p:cTn>
                                        <p:tgtEl>
                                          <p:spTgt spid="497698"/>
                                        </p:tgtEl>
                                        <p:attrNameLst>
                                          <p:attrName>style.visibility</p:attrName>
                                        </p:attrNameLst>
                                      </p:cBhvr>
                                      <p:to>
                                        <p:strVal val="hidden"/>
                                      </p:to>
                                    </p:se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497707"/>
                                        </p:tgtEl>
                                        <p:attrNameLst>
                                          <p:attrName>style.visibility</p:attrName>
                                        </p:attrNameLst>
                                      </p:cBhvr>
                                      <p:to>
                                        <p:strVal val="visible"/>
                                      </p:to>
                                    </p:set>
                                    <p:animEffect transition="in" filter="fade">
                                      <p:cBhvr>
                                        <p:cTn id="20" dur="500"/>
                                        <p:tgtEl>
                                          <p:spTgt spid="49770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xit" presetSubtype="8" fill="hold" grpId="0" nodeType="clickEffect">
                                  <p:stCondLst>
                                    <p:cond delay="0"/>
                                  </p:stCondLst>
                                  <p:childTnLst>
                                    <p:animEffect transition="out" filter="wipe(left)">
                                      <p:cBhvr>
                                        <p:cTn id="24" dur="500"/>
                                        <p:tgtEl>
                                          <p:spTgt spid="497699"/>
                                        </p:tgtEl>
                                      </p:cBhvr>
                                    </p:animEffect>
                                    <p:set>
                                      <p:cBhvr>
                                        <p:cTn id="25" dur="1" fill="hold">
                                          <p:stCondLst>
                                            <p:cond delay="499"/>
                                          </p:stCondLst>
                                        </p:cTn>
                                        <p:tgtEl>
                                          <p:spTgt spid="497699"/>
                                        </p:tgtEl>
                                        <p:attrNameLst>
                                          <p:attrName>style.visibility</p:attrName>
                                        </p:attrNameLst>
                                      </p:cBhvr>
                                      <p:to>
                                        <p:strVal val="hidden"/>
                                      </p:to>
                                    </p:se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497708"/>
                                        </p:tgtEl>
                                        <p:attrNameLst>
                                          <p:attrName>style.visibility</p:attrName>
                                        </p:attrNameLst>
                                      </p:cBhvr>
                                      <p:to>
                                        <p:strVal val="visible"/>
                                      </p:to>
                                    </p:set>
                                    <p:animEffect transition="in" filter="fade">
                                      <p:cBhvr>
                                        <p:cTn id="29" dur="500"/>
                                        <p:tgtEl>
                                          <p:spTgt spid="49770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xit" presetSubtype="8" fill="hold" grpId="0" nodeType="clickEffect">
                                  <p:stCondLst>
                                    <p:cond delay="0"/>
                                  </p:stCondLst>
                                  <p:childTnLst>
                                    <p:animEffect transition="out" filter="wipe(left)">
                                      <p:cBhvr>
                                        <p:cTn id="33" dur="500"/>
                                        <p:tgtEl>
                                          <p:spTgt spid="497700"/>
                                        </p:tgtEl>
                                      </p:cBhvr>
                                    </p:animEffect>
                                    <p:set>
                                      <p:cBhvr>
                                        <p:cTn id="34" dur="1" fill="hold">
                                          <p:stCondLst>
                                            <p:cond delay="499"/>
                                          </p:stCondLst>
                                        </p:cTn>
                                        <p:tgtEl>
                                          <p:spTgt spid="497700"/>
                                        </p:tgtEl>
                                        <p:attrNameLst>
                                          <p:attrName>style.visibility</p:attrName>
                                        </p:attrNameLst>
                                      </p:cBhvr>
                                      <p:to>
                                        <p:strVal val="hidden"/>
                                      </p:to>
                                    </p:se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497709"/>
                                        </p:tgtEl>
                                        <p:attrNameLst>
                                          <p:attrName>style.visibility</p:attrName>
                                        </p:attrNameLst>
                                      </p:cBhvr>
                                      <p:to>
                                        <p:strVal val="visible"/>
                                      </p:to>
                                    </p:set>
                                    <p:animEffect transition="in" filter="fade">
                                      <p:cBhvr>
                                        <p:cTn id="38" dur="500"/>
                                        <p:tgtEl>
                                          <p:spTgt spid="49770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xit" presetSubtype="8" fill="hold" grpId="0" nodeType="clickEffect">
                                  <p:stCondLst>
                                    <p:cond delay="0"/>
                                  </p:stCondLst>
                                  <p:childTnLst>
                                    <p:animEffect transition="out" filter="wipe(left)">
                                      <p:cBhvr>
                                        <p:cTn id="42" dur="500"/>
                                        <p:tgtEl>
                                          <p:spTgt spid="497701"/>
                                        </p:tgtEl>
                                      </p:cBhvr>
                                    </p:animEffect>
                                    <p:set>
                                      <p:cBhvr>
                                        <p:cTn id="43" dur="1" fill="hold">
                                          <p:stCondLst>
                                            <p:cond delay="499"/>
                                          </p:stCondLst>
                                        </p:cTn>
                                        <p:tgtEl>
                                          <p:spTgt spid="497701"/>
                                        </p:tgtEl>
                                        <p:attrNameLst>
                                          <p:attrName>style.visibility</p:attrName>
                                        </p:attrNameLst>
                                      </p:cBhvr>
                                      <p:to>
                                        <p:strVal val="hidden"/>
                                      </p:to>
                                    </p:se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497710"/>
                                        </p:tgtEl>
                                        <p:attrNameLst>
                                          <p:attrName>style.visibility</p:attrName>
                                        </p:attrNameLst>
                                      </p:cBhvr>
                                      <p:to>
                                        <p:strVal val="visible"/>
                                      </p:to>
                                    </p:set>
                                    <p:animEffect transition="in" filter="fade">
                                      <p:cBhvr>
                                        <p:cTn id="47" dur="500"/>
                                        <p:tgtEl>
                                          <p:spTgt spid="49771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497702"/>
                                        </p:tgtEl>
                                        <p:attrNameLst>
                                          <p:attrName>style.visibility</p:attrName>
                                        </p:attrNameLst>
                                      </p:cBhvr>
                                      <p:to>
                                        <p:strVal val="visible"/>
                                      </p:to>
                                    </p:set>
                                    <p:animEffect transition="in" filter="wipe(left)">
                                      <p:cBhvr>
                                        <p:cTn id="52" dur="500"/>
                                        <p:tgtEl>
                                          <p:spTgt spid="49770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97703"/>
                                        </p:tgtEl>
                                        <p:attrNameLst>
                                          <p:attrName>style.visibility</p:attrName>
                                        </p:attrNameLst>
                                      </p:cBhvr>
                                      <p:to>
                                        <p:strVal val="visible"/>
                                      </p:to>
                                    </p:set>
                                    <p:animEffect transition="in" filter="wipe(left)">
                                      <p:cBhvr>
                                        <p:cTn id="55" dur="500"/>
                                        <p:tgtEl>
                                          <p:spTgt spid="49770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97704"/>
                                        </p:tgtEl>
                                        <p:attrNameLst>
                                          <p:attrName>style.visibility</p:attrName>
                                        </p:attrNameLst>
                                      </p:cBhvr>
                                      <p:to>
                                        <p:strVal val="visible"/>
                                      </p:to>
                                    </p:set>
                                    <p:animEffect transition="in" filter="wipe(left)">
                                      <p:cBhvr>
                                        <p:cTn id="58" dur="500"/>
                                        <p:tgtEl>
                                          <p:spTgt spid="497704"/>
                                        </p:tgtEl>
                                      </p:cBhvr>
                                    </p:animEffect>
                                  </p:childTnLst>
                                </p:cTn>
                              </p:par>
                            </p:childTnLst>
                          </p:cTn>
                        </p:par>
                        <p:par>
                          <p:cTn id="59" fill="hold">
                            <p:stCondLst>
                              <p:cond delay="500"/>
                            </p:stCondLst>
                            <p:childTnLst>
                              <p:par>
                                <p:cTn id="60" presetID="10" presetClass="entr" presetSubtype="0" fill="hold" grpId="0" nodeType="afterEffect">
                                  <p:stCondLst>
                                    <p:cond delay="0"/>
                                  </p:stCondLst>
                                  <p:childTnLst>
                                    <p:set>
                                      <p:cBhvr>
                                        <p:cTn id="61" dur="1" fill="hold">
                                          <p:stCondLst>
                                            <p:cond delay="0"/>
                                          </p:stCondLst>
                                        </p:cTn>
                                        <p:tgtEl>
                                          <p:spTgt spid="497705"/>
                                        </p:tgtEl>
                                        <p:attrNameLst>
                                          <p:attrName>style.visibility</p:attrName>
                                        </p:attrNameLst>
                                      </p:cBhvr>
                                      <p:to>
                                        <p:strVal val="visible"/>
                                      </p:to>
                                    </p:set>
                                    <p:animEffect transition="in" filter="fade">
                                      <p:cBhvr>
                                        <p:cTn id="62" dur="500"/>
                                        <p:tgtEl>
                                          <p:spTgt spid="4977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7697" grpId="0" animBg="1"/>
      <p:bldP spid="497698" grpId="0" animBg="1"/>
      <p:bldP spid="497699" grpId="0" animBg="1"/>
      <p:bldP spid="497700" grpId="0" animBg="1"/>
      <p:bldP spid="497701" grpId="0" animBg="1"/>
      <p:bldP spid="497702" grpId="0" animBg="1"/>
      <p:bldP spid="497703" grpId="0" animBg="1"/>
      <p:bldP spid="497704" grpId="0" animBg="1"/>
      <p:bldP spid="497705" grpId="0" animBg="1"/>
      <p:bldP spid="497706" grpId="0"/>
      <p:bldP spid="497707" grpId="0"/>
      <p:bldP spid="497708" grpId="0"/>
      <p:bldP spid="497709" grpId="0"/>
      <p:bldP spid="49771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713" name="Line 25"/>
          <p:cNvSpPr>
            <a:spLocks noChangeShapeType="1"/>
          </p:cNvSpPr>
          <p:nvPr/>
        </p:nvSpPr>
        <p:spPr bwMode="auto">
          <a:xfrm>
            <a:off x="936625" y="3995738"/>
            <a:ext cx="8351838" cy="0"/>
          </a:xfrm>
          <a:prstGeom prst="line">
            <a:avLst/>
          </a:prstGeom>
          <a:noFill/>
          <a:ln w="38100">
            <a:solidFill>
              <a:schemeClr val="tx1"/>
            </a:solidFill>
            <a:round/>
            <a:headEnd/>
            <a:tailEnd type="triangle" w="med" len="med"/>
          </a:ln>
          <a:effectLst/>
        </p:spPr>
        <p:txBody>
          <a:bodyPr wrap="none" lIns="90000" tIns="46800" rIns="90000" bIns="46800" anchor="ctr" anchorCtr="1"/>
          <a:lstStyle/>
          <a:p>
            <a:endParaRPr lang="ja-JP" altLang="en-US"/>
          </a:p>
        </p:txBody>
      </p:sp>
      <p:sp>
        <p:nvSpPr>
          <p:cNvPr id="498715" name="Line 27"/>
          <p:cNvSpPr>
            <a:spLocks noChangeShapeType="1"/>
          </p:cNvSpPr>
          <p:nvPr/>
        </p:nvSpPr>
        <p:spPr bwMode="auto">
          <a:xfrm>
            <a:off x="936625" y="5221288"/>
            <a:ext cx="8351838" cy="0"/>
          </a:xfrm>
          <a:prstGeom prst="line">
            <a:avLst/>
          </a:prstGeom>
          <a:noFill/>
          <a:ln w="38100">
            <a:solidFill>
              <a:schemeClr val="tx1"/>
            </a:solidFill>
            <a:round/>
            <a:headEnd/>
            <a:tailEnd type="triangle" w="med" len="med"/>
          </a:ln>
          <a:effectLst/>
        </p:spPr>
        <p:txBody>
          <a:bodyPr wrap="none" lIns="90000" tIns="46800" rIns="90000" bIns="46800" anchor="ctr" anchorCtr="1"/>
          <a:lstStyle/>
          <a:p>
            <a:endParaRPr lang="ja-JP" altLang="en-US"/>
          </a:p>
        </p:txBody>
      </p:sp>
      <p:sp>
        <p:nvSpPr>
          <p:cNvPr id="498717" name="Line 29"/>
          <p:cNvSpPr>
            <a:spLocks noChangeShapeType="1"/>
          </p:cNvSpPr>
          <p:nvPr/>
        </p:nvSpPr>
        <p:spPr bwMode="auto">
          <a:xfrm>
            <a:off x="936625" y="6516688"/>
            <a:ext cx="8351838" cy="0"/>
          </a:xfrm>
          <a:prstGeom prst="line">
            <a:avLst/>
          </a:prstGeom>
          <a:noFill/>
          <a:ln w="38100">
            <a:solidFill>
              <a:schemeClr val="tx1"/>
            </a:solidFill>
            <a:round/>
            <a:headEnd/>
            <a:tailEnd type="triangle" w="med" len="med"/>
          </a:ln>
          <a:effectLst/>
        </p:spPr>
        <p:txBody>
          <a:bodyPr wrap="none" lIns="90000" tIns="46800" rIns="90000" bIns="46800" anchor="ctr" anchorCtr="1"/>
          <a:lstStyle/>
          <a:p>
            <a:endParaRPr lang="ja-JP" altLang="en-US"/>
          </a:p>
        </p:txBody>
      </p:sp>
      <p:sp>
        <p:nvSpPr>
          <p:cNvPr id="498735" name="Rectangle 47"/>
          <p:cNvSpPr>
            <a:spLocks noChangeArrowheads="1"/>
          </p:cNvSpPr>
          <p:nvPr/>
        </p:nvSpPr>
        <p:spPr bwMode="auto">
          <a:xfrm>
            <a:off x="1800225" y="3635375"/>
            <a:ext cx="179388" cy="719138"/>
          </a:xfrm>
          <a:prstGeom prst="rect">
            <a:avLst/>
          </a:prstGeom>
          <a:solidFill>
            <a:srgbClr val="FFCC99"/>
          </a:solidFill>
          <a:ln w="38100" cap="rnd" algn="ctr">
            <a:solidFill>
              <a:srgbClr val="FF6600"/>
            </a:solidFill>
            <a:prstDash val="sysDot"/>
            <a:miter lim="800000"/>
            <a:headEnd/>
            <a:tailEnd/>
          </a:ln>
          <a:effectLst/>
        </p:spPr>
        <p:txBody>
          <a:bodyPr wrap="none" lIns="90000" tIns="46800" rIns="90000" bIns="46800" anchor="ctr"/>
          <a:lstStyle/>
          <a:p>
            <a:endParaRPr lang="ja-JP" altLang="en-US"/>
          </a:p>
        </p:txBody>
      </p:sp>
      <p:sp>
        <p:nvSpPr>
          <p:cNvPr id="498737" name="Rectangle 49"/>
          <p:cNvSpPr>
            <a:spLocks noChangeArrowheads="1"/>
          </p:cNvSpPr>
          <p:nvPr/>
        </p:nvSpPr>
        <p:spPr bwMode="auto">
          <a:xfrm>
            <a:off x="2165350" y="3635375"/>
            <a:ext cx="179388" cy="719138"/>
          </a:xfrm>
          <a:prstGeom prst="rect">
            <a:avLst/>
          </a:prstGeom>
          <a:solidFill>
            <a:srgbClr val="FFCC99"/>
          </a:solidFill>
          <a:ln w="38100" cap="rnd" algn="ctr">
            <a:solidFill>
              <a:srgbClr val="FF6600"/>
            </a:solidFill>
            <a:prstDash val="sysDot"/>
            <a:miter lim="800000"/>
            <a:headEnd/>
            <a:tailEnd/>
          </a:ln>
          <a:effectLst/>
        </p:spPr>
        <p:txBody>
          <a:bodyPr wrap="none" lIns="90000" tIns="46800" rIns="90000" bIns="46800" anchor="ctr"/>
          <a:lstStyle/>
          <a:p>
            <a:endParaRPr lang="ja-JP" altLang="en-US"/>
          </a:p>
        </p:txBody>
      </p:sp>
      <p:sp>
        <p:nvSpPr>
          <p:cNvPr id="498739" name="Rectangle 51"/>
          <p:cNvSpPr>
            <a:spLocks noChangeArrowheads="1"/>
          </p:cNvSpPr>
          <p:nvPr/>
        </p:nvSpPr>
        <p:spPr bwMode="auto">
          <a:xfrm>
            <a:off x="2520950" y="3635375"/>
            <a:ext cx="360363" cy="719138"/>
          </a:xfrm>
          <a:prstGeom prst="rect">
            <a:avLst/>
          </a:prstGeom>
          <a:solidFill>
            <a:srgbClr val="FFCC99"/>
          </a:solidFill>
          <a:ln w="38100" cap="rnd" algn="ctr">
            <a:solidFill>
              <a:srgbClr val="FF6600"/>
            </a:solidFill>
            <a:prstDash val="sysDot"/>
            <a:miter lim="800000"/>
            <a:headEnd/>
            <a:tailEnd/>
          </a:ln>
          <a:effectLst/>
        </p:spPr>
        <p:txBody>
          <a:bodyPr wrap="none" lIns="90000" tIns="46800" rIns="90000" bIns="46800" anchor="ctr"/>
          <a:lstStyle/>
          <a:p>
            <a:endParaRPr lang="ja-JP" altLang="en-US"/>
          </a:p>
        </p:txBody>
      </p:sp>
      <p:sp>
        <p:nvSpPr>
          <p:cNvPr id="498741" name="Rectangle 53"/>
          <p:cNvSpPr>
            <a:spLocks noChangeArrowheads="1"/>
          </p:cNvSpPr>
          <p:nvPr/>
        </p:nvSpPr>
        <p:spPr bwMode="auto">
          <a:xfrm>
            <a:off x="3059113" y="3635375"/>
            <a:ext cx="360362" cy="719138"/>
          </a:xfrm>
          <a:prstGeom prst="rect">
            <a:avLst/>
          </a:prstGeom>
          <a:solidFill>
            <a:srgbClr val="FFCC99"/>
          </a:solidFill>
          <a:ln w="38100" cap="rnd" algn="ctr">
            <a:solidFill>
              <a:srgbClr val="FF6600"/>
            </a:solidFill>
            <a:prstDash val="sysDot"/>
            <a:miter lim="800000"/>
            <a:headEnd/>
            <a:tailEnd/>
          </a:ln>
          <a:effectLst/>
        </p:spPr>
        <p:txBody>
          <a:bodyPr wrap="none" lIns="90000" tIns="46800" rIns="90000" bIns="46800" anchor="ctr"/>
          <a:lstStyle/>
          <a:p>
            <a:endParaRPr lang="ja-JP" altLang="en-US"/>
          </a:p>
        </p:txBody>
      </p:sp>
      <p:sp>
        <p:nvSpPr>
          <p:cNvPr id="498743" name="Rectangle 55"/>
          <p:cNvSpPr>
            <a:spLocks noChangeArrowheads="1"/>
          </p:cNvSpPr>
          <p:nvPr/>
        </p:nvSpPr>
        <p:spPr bwMode="auto">
          <a:xfrm>
            <a:off x="3600450" y="3635375"/>
            <a:ext cx="360363" cy="719138"/>
          </a:xfrm>
          <a:prstGeom prst="rect">
            <a:avLst/>
          </a:prstGeom>
          <a:solidFill>
            <a:srgbClr val="FFCC99"/>
          </a:solidFill>
          <a:ln w="38100" cap="rnd" algn="ctr">
            <a:solidFill>
              <a:srgbClr val="FF6600"/>
            </a:solidFill>
            <a:prstDash val="sysDot"/>
            <a:miter lim="800000"/>
            <a:headEnd/>
            <a:tailEnd/>
          </a:ln>
          <a:effectLst/>
        </p:spPr>
        <p:txBody>
          <a:bodyPr wrap="none" lIns="90000" tIns="46800" rIns="90000" bIns="46800" anchor="ctr"/>
          <a:lstStyle/>
          <a:p>
            <a:endParaRPr lang="ja-JP" altLang="en-US"/>
          </a:p>
        </p:txBody>
      </p:sp>
      <p:sp>
        <p:nvSpPr>
          <p:cNvPr id="498745" name="Rectangle 57"/>
          <p:cNvSpPr>
            <a:spLocks noChangeArrowheads="1"/>
          </p:cNvSpPr>
          <p:nvPr/>
        </p:nvSpPr>
        <p:spPr bwMode="auto">
          <a:xfrm>
            <a:off x="4138613" y="3635375"/>
            <a:ext cx="360362" cy="719138"/>
          </a:xfrm>
          <a:prstGeom prst="rect">
            <a:avLst/>
          </a:prstGeom>
          <a:solidFill>
            <a:srgbClr val="FFCC99"/>
          </a:solidFill>
          <a:ln w="38100" cap="rnd" algn="ctr">
            <a:solidFill>
              <a:srgbClr val="FF6600"/>
            </a:solidFill>
            <a:prstDash val="sysDot"/>
            <a:miter lim="800000"/>
            <a:headEnd/>
            <a:tailEnd/>
          </a:ln>
          <a:effectLst/>
        </p:spPr>
        <p:txBody>
          <a:bodyPr wrap="none" lIns="90000" tIns="46800" rIns="90000" bIns="46800" anchor="ctr"/>
          <a:lstStyle/>
          <a:p>
            <a:endParaRPr lang="ja-JP" altLang="en-US"/>
          </a:p>
        </p:txBody>
      </p:sp>
      <p:sp>
        <p:nvSpPr>
          <p:cNvPr id="498747" name="Rectangle 59"/>
          <p:cNvSpPr>
            <a:spLocks noChangeArrowheads="1"/>
          </p:cNvSpPr>
          <p:nvPr/>
        </p:nvSpPr>
        <p:spPr bwMode="auto">
          <a:xfrm>
            <a:off x="4681538" y="3635375"/>
            <a:ext cx="360362" cy="719138"/>
          </a:xfrm>
          <a:prstGeom prst="rect">
            <a:avLst/>
          </a:prstGeom>
          <a:solidFill>
            <a:srgbClr val="FFCC99"/>
          </a:solidFill>
          <a:ln w="38100" cap="rnd" algn="ctr">
            <a:solidFill>
              <a:srgbClr val="FF6600"/>
            </a:solidFill>
            <a:prstDash val="sysDot"/>
            <a:miter lim="800000"/>
            <a:headEnd/>
            <a:tailEnd/>
          </a:ln>
          <a:effectLst/>
        </p:spPr>
        <p:txBody>
          <a:bodyPr wrap="none" lIns="90000" tIns="46800" rIns="90000" bIns="46800" anchor="ctr"/>
          <a:lstStyle/>
          <a:p>
            <a:endParaRPr lang="ja-JP" altLang="en-US"/>
          </a:p>
        </p:txBody>
      </p:sp>
      <p:sp>
        <p:nvSpPr>
          <p:cNvPr id="498751" name="Rectangle 63"/>
          <p:cNvSpPr>
            <a:spLocks noChangeArrowheads="1"/>
          </p:cNvSpPr>
          <p:nvPr/>
        </p:nvSpPr>
        <p:spPr bwMode="auto">
          <a:xfrm>
            <a:off x="5221288" y="3636963"/>
            <a:ext cx="179387" cy="719137"/>
          </a:xfrm>
          <a:prstGeom prst="rect">
            <a:avLst/>
          </a:prstGeom>
          <a:solidFill>
            <a:srgbClr val="FFCC99"/>
          </a:solidFill>
          <a:ln w="38100" cap="rnd" algn="ctr">
            <a:solidFill>
              <a:srgbClr val="FF6600"/>
            </a:solidFill>
            <a:prstDash val="sysDot"/>
            <a:miter lim="800000"/>
            <a:headEnd/>
            <a:tailEnd/>
          </a:ln>
          <a:effectLst/>
        </p:spPr>
        <p:txBody>
          <a:bodyPr wrap="none" lIns="90000" tIns="46800" rIns="90000" bIns="46800" anchor="ctr"/>
          <a:lstStyle/>
          <a:p>
            <a:endParaRPr lang="ja-JP" altLang="en-US"/>
          </a:p>
        </p:txBody>
      </p:sp>
      <p:sp>
        <p:nvSpPr>
          <p:cNvPr id="498736" name="Rectangle 48"/>
          <p:cNvSpPr>
            <a:spLocks noChangeArrowheads="1"/>
          </p:cNvSpPr>
          <p:nvPr/>
        </p:nvSpPr>
        <p:spPr bwMode="auto">
          <a:xfrm>
            <a:off x="1982788" y="3635375"/>
            <a:ext cx="179387" cy="719138"/>
          </a:xfrm>
          <a:prstGeom prst="rect">
            <a:avLst/>
          </a:prstGeom>
          <a:solidFill>
            <a:srgbClr val="FFCC99"/>
          </a:solidFill>
          <a:ln w="38100" algn="ctr">
            <a:solidFill>
              <a:srgbClr val="FF6600"/>
            </a:solidFill>
            <a:miter lim="800000"/>
            <a:headEnd/>
            <a:tailEnd/>
          </a:ln>
          <a:effectLst/>
        </p:spPr>
        <p:txBody>
          <a:bodyPr wrap="none" lIns="90000" tIns="46800" rIns="90000" bIns="46800" anchor="ctr"/>
          <a:lstStyle/>
          <a:p>
            <a:endParaRPr lang="ja-JP" altLang="en-US"/>
          </a:p>
        </p:txBody>
      </p:sp>
      <p:sp>
        <p:nvSpPr>
          <p:cNvPr id="498738" name="Rectangle 50"/>
          <p:cNvSpPr>
            <a:spLocks noChangeArrowheads="1"/>
          </p:cNvSpPr>
          <p:nvPr/>
        </p:nvSpPr>
        <p:spPr bwMode="auto">
          <a:xfrm>
            <a:off x="2347913" y="3635375"/>
            <a:ext cx="179387" cy="719138"/>
          </a:xfrm>
          <a:prstGeom prst="rect">
            <a:avLst/>
          </a:prstGeom>
          <a:solidFill>
            <a:srgbClr val="FFCC99"/>
          </a:solidFill>
          <a:ln w="38100" algn="ctr">
            <a:solidFill>
              <a:srgbClr val="FF6600"/>
            </a:solidFill>
            <a:miter lim="800000"/>
            <a:headEnd/>
            <a:tailEnd/>
          </a:ln>
          <a:effectLst/>
        </p:spPr>
        <p:txBody>
          <a:bodyPr wrap="none" lIns="90000" tIns="46800" rIns="90000" bIns="46800" anchor="ctr"/>
          <a:lstStyle/>
          <a:p>
            <a:endParaRPr lang="ja-JP" altLang="en-US"/>
          </a:p>
        </p:txBody>
      </p:sp>
      <p:sp>
        <p:nvSpPr>
          <p:cNvPr id="498740" name="Rectangle 52"/>
          <p:cNvSpPr>
            <a:spLocks noChangeArrowheads="1"/>
          </p:cNvSpPr>
          <p:nvPr/>
        </p:nvSpPr>
        <p:spPr bwMode="auto">
          <a:xfrm>
            <a:off x="2881313" y="3635375"/>
            <a:ext cx="179387" cy="719138"/>
          </a:xfrm>
          <a:prstGeom prst="rect">
            <a:avLst/>
          </a:prstGeom>
          <a:solidFill>
            <a:srgbClr val="FFCC99"/>
          </a:solidFill>
          <a:ln w="38100" algn="ctr">
            <a:solidFill>
              <a:srgbClr val="FF6600"/>
            </a:solidFill>
            <a:miter lim="800000"/>
            <a:headEnd/>
            <a:tailEnd/>
          </a:ln>
          <a:effectLst/>
        </p:spPr>
        <p:txBody>
          <a:bodyPr wrap="none" lIns="90000" tIns="46800" rIns="90000" bIns="46800" anchor="ctr"/>
          <a:lstStyle/>
          <a:p>
            <a:endParaRPr lang="ja-JP" altLang="en-US"/>
          </a:p>
        </p:txBody>
      </p:sp>
      <p:sp>
        <p:nvSpPr>
          <p:cNvPr id="498742" name="Rectangle 54"/>
          <p:cNvSpPr>
            <a:spLocks noChangeArrowheads="1"/>
          </p:cNvSpPr>
          <p:nvPr/>
        </p:nvSpPr>
        <p:spPr bwMode="auto">
          <a:xfrm>
            <a:off x="3419475" y="3635375"/>
            <a:ext cx="179388" cy="719138"/>
          </a:xfrm>
          <a:prstGeom prst="rect">
            <a:avLst/>
          </a:prstGeom>
          <a:solidFill>
            <a:srgbClr val="FFCC99"/>
          </a:solidFill>
          <a:ln w="38100" algn="ctr">
            <a:solidFill>
              <a:srgbClr val="FF6600"/>
            </a:solidFill>
            <a:miter lim="800000"/>
            <a:headEnd/>
            <a:tailEnd/>
          </a:ln>
          <a:effectLst/>
        </p:spPr>
        <p:txBody>
          <a:bodyPr wrap="none" lIns="90000" tIns="46800" rIns="90000" bIns="46800" anchor="ctr"/>
          <a:lstStyle/>
          <a:p>
            <a:endParaRPr lang="ja-JP" altLang="en-US"/>
          </a:p>
        </p:txBody>
      </p:sp>
      <p:sp>
        <p:nvSpPr>
          <p:cNvPr id="498744" name="Rectangle 56"/>
          <p:cNvSpPr>
            <a:spLocks noChangeArrowheads="1"/>
          </p:cNvSpPr>
          <p:nvPr/>
        </p:nvSpPr>
        <p:spPr bwMode="auto">
          <a:xfrm>
            <a:off x="3960813" y="3635375"/>
            <a:ext cx="179387" cy="719138"/>
          </a:xfrm>
          <a:prstGeom prst="rect">
            <a:avLst/>
          </a:prstGeom>
          <a:solidFill>
            <a:srgbClr val="FFCC99"/>
          </a:solidFill>
          <a:ln w="38100" algn="ctr">
            <a:solidFill>
              <a:srgbClr val="FF6600"/>
            </a:solidFill>
            <a:miter lim="800000"/>
            <a:headEnd/>
            <a:tailEnd/>
          </a:ln>
          <a:effectLst/>
        </p:spPr>
        <p:txBody>
          <a:bodyPr wrap="none" lIns="90000" tIns="46800" rIns="90000" bIns="46800" anchor="ctr"/>
          <a:lstStyle/>
          <a:p>
            <a:endParaRPr lang="ja-JP" altLang="en-US"/>
          </a:p>
        </p:txBody>
      </p:sp>
      <p:sp>
        <p:nvSpPr>
          <p:cNvPr id="498746" name="Rectangle 58"/>
          <p:cNvSpPr>
            <a:spLocks noChangeArrowheads="1"/>
          </p:cNvSpPr>
          <p:nvPr/>
        </p:nvSpPr>
        <p:spPr bwMode="auto">
          <a:xfrm>
            <a:off x="4498975" y="3635375"/>
            <a:ext cx="179388" cy="719138"/>
          </a:xfrm>
          <a:prstGeom prst="rect">
            <a:avLst/>
          </a:prstGeom>
          <a:solidFill>
            <a:srgbClr val="FFCC99"/>
          </a:solidFill>
          <a:ln w="38100" algn="ctr">
            <a:solidFill>
              <a:srgbClr val="FF6600"/>
            </a:solidFill>
            <a:miter lim="800000"/>
            <a:headEnd/>
            <a:tailEnd/>
          </a:ln>
          <a:effectLst/>
        </p:spPr>
        <p:txBody>
          <a:bodyPr wrap="none" lIns="90000" tIns="46800" rIns="90000" bIns="46800" anchor="ctr"/>
          <a:lstStyle/>
          <a:p>
            <a:endParaRPr lang="ja-JP" altLang="en-US"/>
          </a:p>
        </p:txBody>
      </p:sp>
      <p:sp>
        <p:nvSpPr>
          <p:cNvPr id="498748" name="Rectangle 60"/>
          <p:cNvSpPr>
            <a:spLocks noChangeArrowheads="1"/>
          </p:cNvSpPr>
          <p:nvPr/>
        </p:nvSpPr>
        <p:spPr bwMode="auto">
          <a:xfrm>
            <a:off x="5041900" y="3635375"/>
            <a:ext cx="179388" cy="719138"/>
          </a:xfrm>
          <a:prstGeom prst="rect">
            <a:avLst/>
          </a:prstGeom>
          <a:solidFill>
            <a:srgbClr val="FFCC99"/>
          </a:solidFill>
          <a:ln w="38100" algn="ctr">
            <a:solidFill>
              <a:srgbClr val="FF6600"/>
            </a:solidFill>
            <a:miter lim="800000"/>
            <a:headEnd/>
            <a:tailEnd/>
          </a:ln>
          <a:effectLst/>
        </p:spPr>
        <p:txBody>
          <a:bodyPr wrap="none" lIns="90000" tIns="46800" rIns="90000" bIns="46800" anchor="ctr"/>
          <a:lstStyle/>
          <a:p>
            <a:endParaRPr lang="ja-JP" altLang="en-US"/>
          </a:p>
        </p:txBody>
      </p:sp>
      <p:sp>
        <p:nvSpPr>
          <p:cNvPr id="498750" name="Rectangle 62"/>
          <p:cNvSpPr>
            <a:spLocks noChangeArrowheads="1"/>
          </p:cNvSpPr>
          <p:nvPr/>
        </p:nvSpPr>
        <p:spPr bwMode="auto">
          <a:xfrm>
            <a:off x="5400675" y="3635375"/>
            <a:ext cx="179388" cy="719138"/>
          </a:xfrm>
          <a:prstGeom prst="rect">
            <a:avLst/>
          </a:prstGeom>
          <a:solidFill>
            <a:srgbClr val="FFCC99"/>
          </a:solidFill>
          <a:ln w="38100" algn="ctr">
            <a:solidFill>
              <a:srgbClr val="FF6600"/>
            </a:solidFill>
            <a:miter lim="800000"/>
            <a:headEnd/>
            <a:tailEnd/>
          </a:ln>
          <a:effectLst/>
        </p:spPr>
        <p:txBody>
          <a:bodyPr wrap="none" lIns="90000" tIns="46800" rIns="90000" bIns="46800" anchor="ctr"/>
          <a:lstStyle/>
          <a:p>
            <a:endParaRPr lang="ja-JP" altLang="en-US"/>
          </a:p>
        </p:txBody>
      </p:sp>
      <p:sp>
        <p:nvSpPr>
          <p:cNvPr id="498714" name="Rectangle 26"/>
          <p:cNvSpPr>
            <a:spLocks noChangeArrowheads="1"/>
          </p:cNvSpPr>
          <p:nvPr/>
        </p:nvSpPr>
        <p:spPr bwMode="auto">
          <a:xfrm>
            <a:off x="1439863" y="3635375"/>
            <a:ext cx="360362" cy="719138"/>
          </a:xfrm>
          <a:prstGeom prst="rect">
            <a:avLst/>
          </a:prstGeom>
          <a:solidFill>
            <a:srgbClr val="FFCC99"/>
          </a:solidFill>
          <a:ln w="38100" algn="ctr">
            <a:solidFill>
              <a:srgbClr val="FF6600"/>
            </a:solidFill>
            <a:miter lim="800000"/>
            <a:headEnd/>
            <a:tailEnd/>
          </a:ln>
          <a:effectLst/>
        </p:spPr>
        <p:txBody>
          <a:bodyPr wrap="none" lIns="90000" tIns="46800" rIns="90000" bIns="46800" anchor="ctr"/>
          <a:lstStyle/>
          <a:p>
            <a:endParaRPr lang="ja-JP" altLang="en-US"/>
          </a:p>
        </p:txBody>
      </p:sp>
      <p:sp>
        <p:nvSpPr>
          <p:cNvPr id="498753" name="Rectangle 65"/>
          <p:cNvSpPr>
            <a:spLocks noChangeArrowheads="1"/>
          </p:cNvSpPr>
          <p:nvPr/>
        </p:nvSpPr>
        <p:spPr bwMode="auto">
          <a:xfrm>
            <a:off x="1978025" y="4859338"/>
            <a:ext cx="179388" cy="719137"/>
          </a:xfrm>
          <a:prstGeom prst="rect">
            <a:avLst/>
          </a:prstGeom>
          <a:solidFill>
            <a:srgbClr val="99CCFF"/>
          </a:solidFill>
          <a:ln w="38100" cap="rnd" algn="ctr">
            <a:solidFill>
              <a:srgbClr val="0000FF"/>
            </a:solidFill>
            <a:prstDash val="sysDot"/>
            <a:miter lim="800000"/>
            <a:headEnd/>
            <a:tailEnd/>
          </a:ln>
          <a:effectLst/>
        </p:spPr>
        <p:txBody>
          <a:bodyPr wrap="none" lIns="90000" tIns="46800" rIns="90000" bIns="46800" anchor="ctr"/>
          <a:lstStyle/>
          <a:p>
            <a:endParaRPr lang="ja-JP" altLang="en-US"/>
          </a:p>
        </p:txBody>
      </p:sp>
      <p:sp>
        <p:nvSpPr>
          <p:cNvPr id="498754" name="Rectangle 66"/>
          <p:cNvSpPr>
            <a:spLocks noChangeArrowheads="1"/>
          </p:cNvSpPr>
          <p:nvPr/>
        </p:nvSpPr>
        <p:spPr bwMode="auto">
          <a:xfrm>
            <a:off x="1795463" y="4859338"/>
            <a:ext cx="179387" cy="719137"/>
          </a:xfrm>
          <a:prstGeom prst="rect">
            <a:avLst/>
          </a:prstGeom>
          <a:solidFill>
            <a:srgbClr val="99CCFF"/>
          </a:solidFill>
          <a:ln w="38100" algn="ctr">
            <a:solidFill>
              <a:srgbClr val="0000FF"/>
            </a:solidFill>
            <a:miter lim="800000"/>
            <a:headEnd/>
            <a:tailEnd/>
          </a:ln>
          <a:effectLst/>
        </p:spPr>
        <p:txBody>
          <a:bodyPr wrap="none" lIns="90000" tIns="46800" rIns="90000" bIns="46800" anchor="ctr"/>
          <a:lstStyle/>
          <a:p>
            <a:endParaRPr lang="ja-JP" altLang="en-US"/>
          </a:p>
        </p:txBody>
      </p:sp>
      <p:sp>
        <p:nvSpPr>
          <p:cNvPr id="498756" name="Rectangle 68"/>
          <p:cNvSpPr>
            <a:spLocks noChangeArrowheads="1"/>
          </p:cNvSpPr>
          <p:nvPr/>
        </p:nvSpPr>
        <p:spPr bwMode="auto">
          <a:xfrm>
            <a:off x="2339975" y="4859338"/>
            <a:ext cx="179388" cy="719137"/>
          </a:xfrm>
          <a:prstGeom prst="rect">
            <a:avLst/>
          </a:prstGeom>
          <a:solidFill>
            <a:srgbClr val="99CCFF"/>
          </a:solidFill>
          <a:ln w="38100" cap="rnd" algn="ctr">
            <a:solidFill>
              <a:srgbClr val="0000FF"/>
            </a:solidFill>
            <a:prstDash val="sysDot"/>
            <a:miter lim="800000"/>
            <a:headEnd/>
            <a:tailEnd/>
          </a:ln>
          <a:effectLst/>
        </p:spPr>
        <p:txBody>
          <a:bodyPr wrap="none" lIns="90000" tIns="46800" rIns="90000" bIns="46800" anchor="ctr"/>
          <a:lstStyle/>
          <a:p>
            <a:endParaRPr lang="ja-JP" altLang="en-US"/>
          </a:p>
        </p:txBody>
      </p:sp>
      <p:sp>
        <p:nvSpPr>
          <p:cNvPr id="498758" name="Rectangle 70"/>
          <p:cNvSpPr>
            <a:spLocks noChangeArrowheads="1"/>
          </p:cNvSpPr>
          <p:nvPr/>
        </p:nvSpPr>
        <p:spPr bwMode="auto">
          <a:xfrm>
            <a:off x="2700338" y="4860925"/>
            <a:ext cx="360362" cy="719138"/>
          </a:xfrm>
          <a:prstGeom prst="rect">
            <a:avLst/>
          </a:prstGeom>
          <a:solidFill>
            <a:srgbClr val="99CCFF"/>
          </a:solidFill>
          <a:ln w="38100" cap="rnd" algn="ctr">
            <a:solidFill>
              <a:srgbClr val="0000FF"/>
            </a:solidFill>
            <a:prstDash val="sysDot"/>
            <a:miter lim="800000"/>
            <a:headEnd/>
            <a:tailEnd/>
          </a:ln>
          <a:effectLst/>
        </p:spPr>
        <p:txBody>
          <a:bodyPr wrap="none" lIns="90000" tIns="46800" rIns="90000" bIns="46800" anchor="ctr"/>
          <a:lstStyle/>
          <a:p>
            <a:endParaRPr lang="ja-JP" altLang="en-US"/>
          </a:p>
        </p:txBody>
      </p:sp>
      <p:sp>
        <p:nvSpPr>
          <p:cNvPr id="498759" name="Rectangle 71"/>
          <p:cNvSpPr>
            <a:spLocks noChangeArrowheads="1"/>
          </p:cNvSpPr>
          <p:nvPr/>
        </p:nvSpPr>
        <p:spPr bwMode="auto">
          <a:xfrm>
            <a:off x="3238500" y="4860925"/>
            <a:ext cx="360363" cy="719138"/>
          </a:xfrm>
          <a:prstGeom prst="rect">
            <a:avLst/>
          </a:prstGeom>
          <a:solidFill>
            <a:srgbClr val="99CCFF"/>
          </a:solidFill>
          <a:ln w="38100" cap="rnd" algn="ctr">
            <a:solidFill>
              <a:srgbClr val="0000FF"/>
            </a:solidFill>
            <a:prstDash val="sysDot"/>
            <a:miter lim="800000"/>
            <a:headEnd/>
            <a:tailEnd/>
          </a:ln>
          <a:effectLst/>
        </p:spPr>
        <p:txBody>
          <a:bodyPr wrap="none" lIns="90000" tIns="46800" rIns="90000" bIns="46800" anchor="ctr"/>
          <a:lstStyle/>
          <a:p>
            <a:endParaRPr lang="ja-JP" altLang="en-US"/>
          </a:p>
        </p:txBody>
      </p:sp>
      <p:sp>
        <p:nvSpPr>
          <p:cNvPr id="498760" name="Rectangle 72"/>
          <p:cNvSpPr>
            <a:spLocks noChangeArrowheads="1"/>
          </p:cNvSpPr>
          <p:nvPr/>
        </p:nvSpPr>
        <p:spPr bwMode="auto">
          <a:xfrm>
            <a:off x="3779838" y="4860925"/>
            <a:ext cx="360362" cy="719138"/>
          </a:xfrm>
          <a:prstGeom prst="rect">
            <a:avLst/>
          </a:prstGeom>
          <a:solidFill>
            <a:srgbClr val="99CCFF"/>
          </a:solidFill>
          <a:ln w="38100" cap="rnd" algn="ctr">
            <a:solidFill>
              <a:srgbClr val="0000FF"/>
            </a:solidFill>
            <a:prstDash val="sysDot"/>
            <a:miter lim="800000"/>
            <a:headEnd/>
            <a:tailEnd/>
          </a:ln>
          <a:effectLst/>
        </p:spPr>
        <p:txBody>
          <a:bodyPr wrap="none" lIns="90000" tIns="46800" rIns="90000" bIns="46800" anchor="ctr"/>
          <a:lstStyle/>
          <a:p>
            <a:endParaRPr lang="ja-JP" altLang="en-US"/>
          </a:p>
        </p:txBody>
      </p:sp>
      <p:sp>
        <p:nvSpPr>
          <p:cNvPr id="498761" name="Rectangle 73"/>
          <p:cNvSpPr>
            <a:spLocks noChangeArrowheads="1"/>
          </p:cNvSpPr>
          <p:nvPr/>
        </p:nvSpPr>
        <p:spPr bwMode="auto">
          <a:xfrm>
            <a:off x="4318000" y="4860925"/>
            <a:ext cx="360363" cy="719138"/>
          </a:xfrm>
          <a:prstGeom prst="rect">
            <a:avLst/>
          </a:prstGeom>
          <a:solidFill>
            <a:srgbClr val="99CCFF"/>
          </a:solidFill>
          <a:ln w="38100" cap="rnd" algn="ctr">
            <a:solidFill>
              <a:srgbClr val="0000FF"/>
            </a:solidFill>
            <a:prstDash val="sysDot"/>
            <a:miter lim="800000"/>
            <a:headEnd/>
            <a:tailEnd/>
          </a:ln>
          <a:effectLst/>
        </p:spPr>
        <p:txBody>
          <a:bodyPr wrap="none" lIns="90000" tIns="46800" rIns="90000" bIns="46800" anchor="ctr"/>
          <a:lstStyle/>
          <a:p>
            <a:endParaRPr lang="ja-JP" altLang="en-US"/>
          </a:p>
        </p:txBody>
      </p:sp>
      <p:sp>
        <p:nvSpPr>
          <p:cNvPr id="498762" name="Rectangle 74"/>
          <p:cNvSpPr>
            <a:spLocks noChangeArrowheads="1"/>
          </p:cNvSpPr>
          <p:nvPr/>
        </p:nvSpPr>
        <p:spPr bwMode="auto">
          <a:xfrm>
            <a:off x="4860925" y="4860925"/>
            <a:ext cx="360363" cy="719138"/>
          </a:xfrm>
          <a:prstGeom prst="rect">
            <a:avLst/>
          </a:prstGeom>
          <a:solidFill>
            <a:srgbClr val="99CCFF"/>
          </a:solidFill>
          <a:ln w="38100" cap="rnd" algn="ctr">
            <a:solidFill>
              <a:srgbClr val="0000FF"/>
            </a:solidFill>
            <a:prstDash val="sysDot"/>
            <a:miter lim="800000"/>
            <a:headEnd/>
            <a:tailEnd/>
          </a:ln>
          <a:effectLst/>
        </p:spPr>
        <p:txBody>
          <a:bodyPr wrap="none" lIns="90000" tIns="46800" rIns="90000" bIns="46800" anchor="ctr"/>
          <a:lstStyle/>
          <a:p>
            <a:endParaRPr lang="ja-JP" altLang="en-US"/>
          </a:p>
        </p:txBody>
      </p:sp>
      <p:sp>
        <p:nvSpPr>
          <p:cNvPr id="498763" name="Rectangle 75"/>
          <p:cNvSpPr>
            <a:spLocks noChangeArrowheads="1"/>
          </p:cNvSpPr>
          <p:nvPr/>
        </p:nvSpPr>
        <p:spPr bwMode="auto">
          <a:xfrm>
            <a:off x="3060700" y="4860925"/>
            <a:ext cx="179388" cy="719138"/>
          </a:xfrm>
          <a:prstGeom prst="rect">
            <a:avLst/>
          </a:prstGeom>
          <a:solidFill>
            <a:srgbClr val="99CCFF"/>
          </a:solidFill>
          <a:ln w="38100" algn="ctr">
            <a:solidFill>
              <a:srgbClr val="0000FF"/>
            </a:solidFill>
            <a:miter lim="800000"/>
            <a:headEnd/>
            <a:tailEnd/>
          </a:ln>
          <a:effectLst/>
        </p:spPr>
        <p:txBody>
          <a:bodyPr wrap="none" lIns="90000" tIns="46800" rIns="90000" bIns="46800" anchor="ctr"/>
          <a:lstStyle/>
          <a:p>
            <a:endParaRPr lang="ja-JP" altLang="en-US"/>
          </a:p>
        </p:txBody>
      </p:sp>
      <p:sp>
        <p:nvSpPr>
          <p:cNvPr id="498764" name="Rectangle 76"/>
          <p:cNvSpPr>
            <a:spLocks noChangeArrowheads="1"/>
          </p:cNvSpPr>
          <p:nvPr/>
        </p:nvSpPr>
        <p:spPr bwMode="auto">
          <a:xfrm>
            <a:off x="3598863" y="4860925"/>
            <a:ext cx="179387" cy="719138"/>
          </a:xfrm>
          <a:prstGeom prst="rect">
            <a:avLst/>
          </a:prstGeom>
          <a:solidFill>
            <a:srgbClr val="99CCFF"/>
          </a:solidFill>
          <a:ln w="38100" algn="ctr">
            <a:solidFill>
              <a:srgbClr val="0000FF"/>
            </a:solidFill>
            <a:miter lim="800000"/>
            <a:headEnd/>
            <a:tailEnd/>
          </a:ln>
          <a:effectLst/>
        </p:spPr>
        <p:txBody>
          <a:bodyPr wrap="none" lIns="90000" tIns="46800" rIns="90000" bIns="46800" anchor="ctr"/>
          <a:lstStyle/>
          <a:p>
            <a:endParaRPr lang="ja-JP" altLang="en-US"/>
          </a:p>
        </p:txBody>
      </p:sp>
      <p:sp>
        <p:nvSpPr>
          <p:cNvPr id="498765" name="Rectangle 77"/>
          <p:cNvSpPr>
            <a:spLocks noChangeArrowheads="1"/>
          </p:cNvSpPr>
          <p:nvPr/>
        </p:nvSpPr>
        <p:spPr bwMode="auto">
          <a:xfrm>
            <a:off x="4140200" y="4860925"/>
            <a:ext cx="179388" cy="719138"/>
          </a:xfrm>
          <a:prstGeom prst="rect">
            <a:avLst/>
          </a:prstGeom>
          <a:solidFill>
            <a:srgbClr val="99CCFF"/>
          </a:solidFill>
          <a:ln w="38100" algn="ctr">
            <a:solidFill>
              <a:srgbClr val="0000FF"/>
            </a:solidFill>
            <a:miter lim="800000"/>
            <a:headEnd/>
            <a:tailEnd/>
          </a:ln>
          <a:effectLst/>
        </p:spPr>
        <p:txBody>
          <a:bodyPr wrap="none" lIns="90000" tIns="46800" rIns="90000" bIns="46800" anchor="ctr"/>
          <a:lstStyle/>
          <a:p>
            <a:endParaRPr lang="ja-JP" altLang="en-US"/>
          </a:p>
        </p:txBody>
      </p:sp>
      <p:sp>
        <p:nvSpPr>
          <p:cNvPr id="498766" name="Rectangle 78"/>
          <p:cNvSpPr>
            <a:spLocks noChangeArrowheads="1"/>
          </p:cNvSpPr>
          <p:nvPr/>
        </p:nvSpPr>
        <p:spPr bwMode="auto">
          <a:xfrm>
            <a:off x="4678363" y="4860925"/>
            <a:ext cx="179387" cy="719138"/>
          </a:xfrm>
          <a:prstGeom prst="rect">
            <a:avLst/>
          </a:prstGeom>
          <a:solidFill>
            <a:srgbClr val="99CCFF"/>
          </a:solidFill>
          <a:ln w="38100" algn="ctr">
            <a:solidFill>
              <a:srgbClr val="0000FF"/>
            </a:solidFill>
            <a:miter lim="800000"/>
            <a:headEnd/>
            <a:tailEnd/>
          </a:ln>
          <a:effectLst/>
        </p:spPr>
        <p:txBody>
          <a:bodyPr wrap="none" lIns="90000" tIns="46800" rIns="90000" bIns="46800" anchor="ctr"/>
          <a:lstStyle/>
          <a:p>
            <a:endParaRPr lang="ja-JP" altLang="en-US"/>
          </a:p>
        </p:txBody>
      </p:sp>
      <p:sp>
        <p:nvSpPr>
          <p:cNvPr id="498768" name="Rectangle 80"/>
          <p:cNvSpPr>
            <a:spLocks noChangeArrowheads="1"/>
          </p:cNvSpPr>
          <p:nvPr/>
        </p:nvSpPr>
        <p:spPr bwMode="auto">
          <a:xfrm>
            <a:off x="5400675" y="4859338"/>
            <a:ext cx="179388" cy="719137"/>
          </a:xfrm>
          <a:prstGeom prst="rect">
            <a:avLst/>
          </a:prstGeom>
          <a:solidFill>
            <a:srgbClr val="99CCFF"/>
          </a:solidFill>
          <a:ln w="38100" cap="rnd" algn="ctr">
            <a:solidFill>
              <a:srgbClr val="0000FF"/>
            </a:solidFill>
            <a:prstDash val="sysDot"/>
            <a:miter lim="800000"/>
            <a:headEnd/>
            <a:tailEnd/>
          </a:ln>
          <a:effectLst/>
        </p:spPr>
        <p:txBody>
          <a:bodyPr wrap="none" lIns="90000" tIns="46800" rIns="90000" bIns="46800" anchor="ctr"/>
          <a:lstStyle/>
          <a:p>
            <a:endParaRPr lang="ja-JP" altLang="en-US"/>
          </a:p>
        </p:txBody>
      </p:sp>
      <p:sp>
        <p:nvSpPr>
          <p:cNvPr id="498755" name="Rectangle 67"/>
          <p:cNvSpPr>
            <a:spLocks noChangeArrowheads="1"/>
          </p:cNvSpPr>
          <p:nvPr/>
        </p:nvSpPr>
        <p:spPr bwMode="auto">
          <a:xfrm>
            <a:off x="2160588" y="4859338"/>
            <a:ext cx="179387" cy="719137"/>
          </a:xfrm>
          <a:prstGeom prst="rect">
            <a:avLst/>
          </a:prstGeom>
          <a:solidFill>
            <a:srgbClr val="99CCFF"/>
          </a:solidFill>
          <a:ln w="38100" algn="ctr">
            <a:solidFill>
              <a:srgbClr val="0000FF"/>
            </a:solidFill>
            <a:miter lim="800000"/>
            <a:headEnd/>
            <a:tailEnd/>
          </a:ln>
          <a:effectLst/>
        </p:spPr>
        <p:txBody>
          <a:bodyPr wrap="none" lIns="90000" tIns="46800" rIns="90000" bIns="46800" anchor="ctr"/>
          <a:lstStyle/>
          <a:p>
            <a:endParaRPr lang="ja-JP" altLang="en-US"/>
          </a:p>
        </p:txBody>
      </p:sp>
      <p:sp>
        <p:nvSpPr>
          <p:cNvPr id="498757" name="Rectangle 69"/>
          <p:cNvSpPr>
            <a:spLocks noChangeArrowheads="1"/>
          </p:cNvSpPr>
          <p:nvPr/>
        </p:nvSpPr>
        <p:spPr bwMode="auto">
          <a:xfrm>
            <a:off x="2519363" y="4859338"/>
            <a:ext cx="179387" cy="719137"/>
          </a:xfrm>
          <a:prstGeom prst="rect">
            <a:avLst/>
          </a:prstGeom>
          <a:solidFill>
            <a:srgbClr val="99CCFF"/>
          </a:solidFill>
          <a:ln w="38100" algn="ctr">
            <a:solidFill>
              <a:srgbClr val="0000FF"/>
            </a:solidFill>
            <a:miter lim="800000"/>
            <a:headEnd/>
            <a:tailEnd/>
          </a:ln>
          <a:effectLst/>
        </p:spPr>
        <p:txBody>
          <a:bodyPr wrap="none" lIns="90000" tIns="46800" rIns="90000" bIns="46800" anchor="ctr"/>
          <a:lstStyle/>
          <a:p>
            <a:endParaRPr lang="ja-JP" altLang="en-US"/>
          </a:p>
        </p:txBody>
      </p:sp>
      <p:sp>
        <p:nvSpPr>
          <p:cNvPr id="498767" name="Rectangle 79"/>
          <p:cNvSpPr>
            <a:spLocks noChangeArrowheads="1"/>
          </p:cNvSpPr>
          <p:nvPr/>
        </p:nvSpPr>
        <p:spPr bwMode="auto">
          <a:xfrm>
            <a:off x="5221288" y="4860925"/>
            <a:ext cx="179387" cy="719138"/>
          </a:xfrm>
          <a:prstGeom prst="rect">
            <a:avLst/>
          </a:prstGeom>
          <a:solidFill>
            <a:srgbClr val="99CCFF"/>
          </a:solidFill>
          <a:ln w="38100" algn="ctr">
            <a:solidFill>
              <a:srgbClr val="0000FF"/>
            </a:solidFill>
            <a:miter lim="800000"/>
            <a:headEnd/>
            <a:tailEnd/>
          </a:ln>
          <a:effectLst/>
        </p:spPr>
        <p:txBody>
          <a:bodyPr wrap="none" lIns="90000" tIns="46800" rIns="90000" bIns="46800" anchor="ctr"/>
          <a:lstStyle/>
          <a:p>
            <a:endParaRPr lang="ja-JP" altLang="en-US"/>
          </a:p>
        </p:txBody>
      </p:sp>
      <p:sp>
        <p:nvSpPr>
          <p:cNvPr id="498769" name="Rectangle 81"/>
          <p:cNvSpPr>
            <a:spLocks noChangeArrowheads="1"/>
          </p:cNvSpPr>
          <p:nvPr/>
        </p:nvSpPr>
        <p:spPr bwMode="auto">
          <a:xfrm>
            <a:off x="5580063" y="4859338"/>
            <a:ext cx="2159000" cy="719137"/>
          </a:xfrm>
          <a:prstGeom prst="rect">
            <a:avLst/>
          </a:prstGeom>
          <a:solidFill>
            <a:srgbClr val="99CCFF"/>
          </a:solidFill>
          <a:ln w="38100" algn="ctr">
            <a:solidFill>
              <a:srgbClr val="0000FF"/>
            </a:solidFill>
            <a:miter lim="800000"/>
            <a:headEnd/>
            <a:tailEnd/>
          </a:ln>
          <a:effectLst/>
        </p:spPr>
        <p:txBody>
          <a:bodyPr wrap="none" lIns="90000" tIns="46800" rIns="90000" bIns="46800" anchor="ctr"/>
          <a:lstStyle/>
          <a:p>
            <a:endParaRPr lang="ja-JP" altLang="en-US"/>
          </a:p>
        </p:txBody>
      </p:sp>
      <p:sp>
        <p:nvSpPr>
          <p:cNvPr id="498770" name="Rectangle 82"/>
          <p:cNvSpPr>
            <a:spLocks noChangeArrowheads="1"/>
          </p:cNvSpPr>
          <p:nvPr/>
        </p:nvSpPr>
        <p:spPr bwMode="auto">
          <a:xfrm>
            <a:off x="2490788" y="6156325"/>
            <a:ext cx="179387" cy="719138"/>
          </a:xfrm>
          <a:prstGeom prst="rect">
            <a:avLst/>
          </a:prstGeom>
          <a:solidFill>
            <a:srgbClr val="CC99FF"/>
          </a:solidFill>
          <a:ln w="38100" cap="rnd" algn="ctr">
            <a:solidFill>
              <a:srgbClr val="800080"/>
            </a:solidFill>
            <a:prstDash val="sysDot"/>
            <a:miter lim="800000"/>
            <a:headEnd/>
            <a:tailEnd/>
          </a:ln>
          <a:effectLst/>
        </p:spPr>
        <p:txBody>
          <a:bodyPr wrap="none" lIns="90000" tIns="46800" rIns="90000" bIns="46800" anchor="ctr"/>
          <a:lstStyle/>
          <a:p>
            <a:endParaRPr lang="ja-JP" altLang="en-US"/>
          </a:p>
        </p:txBody>
      </p:sp>
      <p:sp>
        <p:nvSpPr>
          <p:cNvPr id="498771" name="Rectangle 83"/>
          <p:cNvSpPr>
            <a:spLocks noChangeArrowheads="1"/>
          </p:cNvSpPr>
          <p:nvPr/>
        </p:nvSpPr>
        <p:spPr bwMode="auto">
          <a:xfrm>
            <a:off x="2846388" y="6156325"/>
            <a:ext cx="360362" cy="719138"/>
          </a:xfrm>
          <a:prstGeom prst="rect">
            <a:avLst/>
          </a:prstGeom>
          <a:solidFill>
            <a:srgbClr val="CC99FF"/>
          </a:solidFill>
          <a:ln w="38100" cap="rnd" algn="ctr">
            <a:solidFill>
              <a:srgbClr val="800080"/>
            </a:solidFill>
            <a:prstDash val="sysDot"/>
            <a:miter lim="800000"/>
            <a:headEnd/>
            <a:tailEnd/>
          </a:ln>
          <a:effectLst/>
        </p:spPr>
        <p:txBody>
          <a:bodyPr wrap="none" lIns="90000" tIns="46800" rIns="90000" bIns="46800" anchor="ctr"/>
          <a:lstStyle/>
          <a:p>
            <a:endParaRPr lang="ja-JP" altLang="en-US"/>
          </a:p>
        </p:txBody>
      </p:sp>
      <p:sp>
        <p:nvSpPr>
          <p:cNvPr id="498772" name="Rectangle 84"/>
          <p:cNvSpPr>
            <a:spLocks noChangeArrowheads="1"/>
          </p:cNvSpPr>
          <p:nvPr/>
        </p:nvSpPr>
        <p:spPr bwMode="auto">
          <a:xfrm>
            <a:off x="3384550" y="6156325"/>
            <a:ext cx="360363" cy="719138"/>
          </a:xfrm>
          <a:prstGeom prst="rect">
            <a:avLst/>
          </a:prstGeom>
          <a:solidFill>
            <a:srgbClr val="CC99FF"/>
          </a:solidFill>
          <a:ln w="38100" cap="rnd" algn="ctr">
            <a:solidFill>
              <a:srgbClr val="800080"/>
            </a:solidFill>
            <a:prstDash val="sysDot"/>
            <a:miter lim="800000"/>
            <a:headEnd/>
            <a:tailEnd/>
          </a:ln>
          <a:effectLst/>
        </p:spPr>
        <p:txBody>
          <a:bodyPr wrap="none" lIns="90000" tIns="46800" rIns="90000" bIns="46800" anchor="ctr"/>
          <a:lstStyle/>
          <a:p>
            <a:endParaRPr lang="ja-JP" altLang="en-US"/>
          </a:p>
        </p:txBody>
      </p:sp>
      <p:sp>
        <p:nvSpPr>
          <p:cNvPr id="498776" name="Rectangle 88"/>
          <p:cNvSpPr>
            <a:spLocks noChangeArrowheads="1"/>
          </p:cNvSpPr>
          <p:nvPr/>
        </p:nvSpPr>
        <p:spPr bwMode="auto">
          <a:xfrm>
            <a:off x="3925888" y="6156325"/>
            <a:ext cx="360362" cy="719138"/>
          </a:xfrm>
          <a:prstGeom prst="rect">
            <a:avLst/>
          </a:prstGeom>
          <a:solidFill>
            <a:srgbClr val="CC99FF"/>
          </a:solidFill>
          <a:ln w="38100" cap="rnd" algn="ctr">
            <a:solidFill>
              <a:srgbClr val="800080"/>
            </a:solidFill>
            <a:prstDash val="sysDot"/>
            <a:miter lim="800000"/>
            <a:headEnd/>
            <a:tailEnd/>
          </a:ln>
          <a:effectLst/>
        </p:spPr>
        <p:txBody>
          <a:bodyPr wrap="none" lIns="90000" tIns="46800" rIns="90000" bIns="46800" anchor="ctr"/>
          <a:lstStyle/>
          <a:p>
            <a:endParaRPr lang="ja-JP" altLang="en-US"/>
          </a:p>
        </p:txBody>
      </p:sp>
      <p:sp>
        <p:nvSpPr>
          <p:cNvPr id="498777" name="Rectangle 89"/>
          <p:cNvSpPr>
            <a:spLocks noChangeArrowheads="1"/>
          </p:cNvSpPr>
          <p:nvPr/>
        </p:nvSpPr>
        <p:spPr bwMode="auto">
          <a:xfrm>
            <a:off x="4464050" y="6156325"/>
            <a:ext cx="360363" cy="719138"/>
          </a:xfrm>
          <a:prstGeom prst="rect">
            <a:avLst/>
          </a:prstGeom>
          <a:solidFill>
            <a:srgbClr val="CC99FF"/>
          </a:solidFill>
          <a:ln w="38100" cap="rnd" algn="ctr">
            <a:solidFill>
              <a:srgbClr val="800080"/>
            </a:solidFill>
            <a:prstDash val="sysDot"/>
            <a:miter lim="800000"/>
            <a:headEnd/>
            <a:tailEnd/>
          </a:ln>
          <a:effectLst/>
        </p:spPr>
        <p:txBody>
          <a:bodyPr wrap="none" lIns="90000" tIns="46800" rIns="90000" bIns="46800" anchor="ctr"/>
          <a:lstStyle/>
          <a:p>
            <a:endParaRPr lang="ja-JP" altLang="en-US"/>
          </a:p>
        </p:txBody>
      </p:sp>
      <p:sp>
        <p:nvSpPr>
          <p:cNvPr id="498773" name="Rectangle 85"/>
          <p:cNvSpPr>
            <a:spLocks noChangeArrowheads="1"/>
          </p:cNvSpPr>
          <p:nvPr/>
        </p:nvSpPr>
        <p:spPr bwMode="auto">
          <a:xfrm>
            <a:off x="2673350" y="6156325"/>
            <a:ext cx="179388" cy="719138"/>
          </a:xfrm>
          <a:prstGeom prst="rect">
            <a:avLst/>
          </a:prstGeom>
          <a:solidFill>
            <a:srgbClr val="CC99FF"/>
          </a:solidFill>
          <a:ln w="38100" algn="ctr">
            <a:solidFill>
              <a:srgbClr val="800080"/>
            </a:solidFill>
            <a:miter lim="800000"/>
            <a:headEnd/>
            <a:tailEnd/>
          </a:ln>
          <a:effectLst/>
        </p:spPr>
        <p:txBody>
          <a:bodyPr wrap="none" lIns="90000" tIns="46800" rIns="90000" bIns="46800" anchor="ctr"/>
          <a:lstStyle/>
          <a:p>
            <a:endParaRPr lang="ja-JP" altLang="en-US"/>
          </a:p>
        </p:txBody>
      </p:sp>
      <p:sp>
        <p:nvSpPr>
          <p:cNvPr id="498774" name="Rectangle 86"/>
          <p:cNvSpPr>
            <a:spLocks noChangeArrowheads="1"/>
          </p:cNvSpPr>
          <p:nvPr/>
        </p:nvSpPr>
        <p:spPr bwMode="auto">
          <a:xfrm>
            <a:off x="3206750" y="6156325"/>
            <a:ext cx="179388" cy="719138"/>
          </a:xfrm>
          <a:prstGeom prst="rect">
            <a:avLst/>
          </a:prstGeom>
          <a:solidFill>
            <a:srgbClr val="CC99FF"/>
          </a:solidFill>
          <a:ln w="38100" algn="ctr">
            <a:solidFill>
              <a:srgbClr val="800080"/>
            </a:solidFill>
            <a:miter lim="800000"/>
            <a:headEnd/>
            <a:tailEnd/>
          </a:ln>
          <a:effectLst/>
        </p:spPr>
        <p:txBody>
          <a:bodyPr wrap="none" lIns="90000" tIns="46800" rIns="90000" bIns="46800" anchor="ctr"/>
          <a:lstStyle/>
          <a:p>
            <a:endParaRPr lang="ja-JP" altLang="en-US"/>
          </a:p>
        </p:txBody>
      </p:sp>
      <p:sp>
        <p:nvSpPr>
          <p:cNvPr id="498775" name="Rectangle 87"/>
          <p:cNvSpPr>
            <a:spLocks noChangeArrowheads="1"/>
          </p:cNvSpPr>
          <p:nvPr/>
        </p:nvSpPr>
        <p:spPr bwMode="auto">
          <a:xfrm>
            <a:off x="3744913" y="6156325"/>
            <a:ext cx="179387" cy="719138"/>
          </a:xfrm>
          <a:prstGeom prst="rect">
            <a:avLst/>
          </a:prstGeom>
          <a:solidFill>
            <a:srgbClr val="CC99FF"/>
          </a:solidFill>
          <a:ln w="38100" algn="ctr">
            <a:solidFill>
              <a:srgbClr val="800080"/>
            </a:solidFill>
            <a:miter lim="800000"/>
            <a:headEnd/>
            <a:tailEnd/>
          </a:ln>
          <a:effectLst/>
        </p:spPr>
        <p:txBody>
          <a:bodyPr wrap="none" lIns="90000" tIns="46800" rIns="90000" bIns="46800" anchor="ctr"/>
          <a:lstStyle/>
          <a:p>
            <a:endParaRPr lang="ja-JP" altLang="en-US"/>
          </a:p>
        </p:txBody>
      </p:sp>
      <p:sp>
        <p:nvSpPr>
          <p:cNvPr id="498778" name="Rectangle 90"/>
          <p:cNvSpPr>
            <a:spLocks noChangeArrowheads="1"/>
          </p:cNvSpPr>
          <p:nvPr/>
        </p:nvSpPr>
        <p:spPr bwMode="auto">
          <a:xfrm>
            <a:off x="4286250" y="6156325"/>
            <a:ext cx="179388" cy="719138"/>
          </a:xfrm>
          <a:prstGeom prst="rect">
            <a:avLst/>
          </a:prstGeom>
          <a:solidFill>
            <a:srgbClr val="CC99FF"/>
          </a:solidFill>
          <a:ln w="38100" algn="ctr">
            <a:solidFill>
              <a:srgbClr val="800080"/>
            </a:solidFill>
            <a:miter lim="800000"/>
            <a:headEnd/>
            <a:tailEnd/>
          </a:ln>
          <a:effectLst/>
        </p:spPr>
        <p:txBody>
          <a:bodyPr wrap="none" lIns="90000" tIns="46800" rIns="90000" bIns="46800" anchor="ctr"/>
          <a:lstStyle/>
          <a:p>
            <a:endParaRPr lang="ja-JP" altLang="en-US"/>
          </a:p>
        </p:txBody>
      </p:sp>
      <p:sp>
        <p:nvSpPr>
          <p:cNvPr id="498779" name="Rectangle 91"/>
          <p:cNvSpPr>
            <a:spLocks noChangeArrowheads="1"/>
          </p:cNvSpPr>
          <p:nvPr/>
        </p:nvSpPr>
        <p:spPr bwMode="auto">
          <a:xfrm>
            <a:off x="4824413" y="6156325"/>
            <a:ext cx="179387" cy="719138"/>
          </a:xfrm>
          <a:prstGeom prst="rect">
            <a:avLst/>
          </a:prstGeom>
          <a:solidFill>
            <a:srgbClr val="CC99FF"/>
          </a:solidFill>
          <a:ln w="38100" algn="ctr">
            <a:solidFill>
              <a:srgbClr val="800080"/>
            </a:solidFill>
            <a:miter lim="800000"/>
            <a:headEnd/>
            <a:tailEnd/>
          </a:ln>
          <a:effectLst/>
        </p:spPr>
        <p:txBody>
          <a:bodyPr wrap="none" lIns="90000" tIns="46800" rIns="90000" bIns="46800" anchor="ctr"/>
          <a:lstStyle/>
          <a:p>
            <a:endParaRPr lang="ja-JP" altLang="en-US"/>
          </a:p>
        </p:txBody>
      </p:sp>
      <p:sp>
        <p:nvSpPr>
          <p:cNvPr id="498690" name="Rectangle 2"/>
          <p:cNvSpPr>
            <a:spLocks noGrp="1" noChangeArrowheads="1"/>
          </p:cNvSpPr>
          <p:nvPr>
            <p:ph type="title"/>
          </p:nvPr>
        </p:nvSpPr>
        <p:spPr/>
        <p:txBody>
          <a:bodyPr/>
          <a:lstStyle/>
          <a:p>
            <a:r>
              <a:rPr lang="en-US" altLang="ja-JP" dirty="0">
                <a:latin typeface="ＭＳ Ｐゴシック" panose="020B0600070205080204" pitchFamily="50" charset="-128"/>
                <a:ea typeface="ＭＳ Ｐゴシック" panose="020B0600070205080204" pitchFamily="50" charset="-128"/>
              </a:rPr>
              <a:t>RR</a:t>
            </a:r>
            <a:r>
              <a:rPr lang="ja-JP" altLang="en-US" dirty="0">
                <a:latin typeface="ＭＳ Ｐゴシック" panose="020B0600070205080204" pitchFamily="50" charset="-128"/>
                <a:ea typeface="ＭＳ Ｐゴシック" panose="020B0600070205080204" pitchFamily="50" charset="-128"/>
              </a:rPr>
              <a:t>の例</a:t>
            </a:r>
          </a:p>
        </p:txBody>
      </p:sp>
      <p:graphicFrame>
        <p:nvGraphicFramePr>
          <p:cNvPr id="498691" name="Group 3"/>
          <p:cNvGraphicFramePr>
            <a:graphicFrameLocks noGrp="1"/>
          </p:cNvGraphicFramePr>
          <p:nvPr>
            <p:ph idx="1"/>
            <p:extLst>
              <p:ext uri="{D42A27DB-BD31-4B8C-83A1-F6EECF244321}">
                <p14:modId xmlns:p14="http://schemas.microsoft.com/office/powerpoint/2010/main" val="1952371406"/>
              </p:ext>
            </p:extLst>
          </p:nvPr>
        </p:nvGraphicFramePr>
        <p:xfrm>
          <a:off x="2160588" y="827088"/>
          <a:ext cx="5903912" cy="2016126"/>
        </p:xfrm>
        <a:graphic>
          <a:graphicData uri="http://schemas.openxmlformats.org/drawingml/2006/table">
            <a:tbl>
              <a:tblPr/>
              <a:tblGrid>
                <a:gridCol w="1570037">
                  <a:extLst>
                    <a:ext uri="{9D8B030D-6E8A-4147-A177-3AD203B41FA5}">
                      <a16:colId xmlns:a16="http://schemas.microsoft.com/office/drawing/2014/main" val="20000"/>
                    </a:ext>
                  </a:extLst>
                </a:gridCol>
                <a:gridCol w="2135188">
                  <a:extLst>
                    <a:ext uri="{9D8B030D-6E8A-4147-A177-3AD203B41FA5}">
                      <a16:colId xmlns:a16="http://schemas.microsoft.com/office/drawing/2014/main" val="20001"/>
                    </a:ext>
                  </a:extLst>
                </a:gridCol>
                <a:gridCol w="2198687">
                  <a:extLst>
                    <a:ext uri="{9D8B030D-6E8A-4147-A177-3AD203B41FA5}">
                      <a16:colId xmlns:a16="http://schemas.microsoft.com/office/drawing/2014/main" val="20002"/>
                    </a:ext>
                  </a:extLst>
                </a:gridCol>
              </a:tblGrid>
              <a:tr h="504825">
                <a:tc>
                  <a:txBody>
                    <a:bodyPr/>
                    <a:lstStyle/>
                    <a:p>
                      <a:pPr marL="107950" marR="0" lvl="0" indent="-107950" algn="l"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ja-JP" altLang="en-US" sz="2400" b="1" i="0" u="none" strike="noStrike" cap="none" normalizeH="0" baseline="0" dirty="0">
                          <a:ln>
                            <a:noFill/>
                          </a:ln>
                          <a:solidFill>
                            <a:srgbClr val="333366"/>
                          </a:solidFill>
                          <a:effectLst/>
                          <a:latin typeface="ＭＳ Ｐゴシック" panose="020B0600070205080204" pitchFamily="50" charset="-128"/>
                          <a:ea typeface="ＭＳ Ｐゴシック" panose="020B0600070205080204" pitchFamily="50" charset="-128"/>
                        </a:rPr>
                        <a:t>プロセス</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107950" marR="0" lvl="0" indent="-107950" algn="l"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ja-JP" altLang="en-US" sz="2400" b="1" i="0" u="none" strike="noStrike" cap="none" normalizeH="0" baseline="0" dirty="0">
                          <a:ln>
                            <a:noFill/>
                          </a:ln>
                          <a:solidFill>
                            <a:srgbClr val="333366"/>
                          </a:solidFill>
                          <a:effectLst/>
                          <a:latin typeface="ＭＳ Ｐゴシック" panose="020B0600070205080204" pitchFamily="50" charset="-128"/>
                          <a:ea typeface="ＭＳ Ｐゴシック" panose="020B0600070205080204" pitchFamily="50" charset="-128"/>
                        </a:rPr>
                        <a:t>処理時間 </a:t>
                      </a:r>
                      <a:r>
                        <a:rPr kumimoji="0" lang="en-US" altLang="ja-JP" sz="2400" b="1" i="0" u="none" strike="noStrike" cap="none" normalizeH="0" baseline="0" dirty="0">
                          <a:ln>
                            <a:noFill/>
                          </a:ln>
                          <a:solidFill>
                            <a:srgbClr val="333366"/>
                          </a:solidFill>
                          <a:effectLst/>
                          <a:latin typeface="ＭＳ Ｐゴシック" panose="020B0600070205080204" pitchFamily="50" charset="-128"/>
                          <a:ea typeface="ＭＳ Ｐゴシック" panose="020B0600070205080204" pitchFamily="50" charset="-128"/>
                        </a:rPr>
                        <a:t>[s]</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107950" marR="0" lvl="0" indent="-107950" algn="l"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ja-JP" altLang="en-US" sz="2400" b="1" i="0" u="none" strike="noStrike" cap="none" normalizeH="0" baseline="0" dirty="0">
                          <a:ln>
                            <a:noFill/>
                          </a:ln>
                          <a:solidFill>
                            <a:srgbClr val="333366"/>
                          </a:solidFill>
                          <a:effectLst/>
                          <a:latin typeface="ＭＳ Ｐゴシック" panose="020B0600070205080204" pitchFamily="50" charset="-128"/>
                          <a:ea typeface="ＭＳ Ｐゴシック" panose="020B0600070205080204" pitchFamily="50" charset="-128"/>
                        </a:rPr>
                        <a:t>到着時刻 </a:t>
                      </a:r>
                      <a:r>
                        <a:rPr kumimoji="0" lang="en-US" altLang="ja-JP" sz="2400" b="1" i="0" u="none" strike="noStrike" cap="none" normalizeH="0" baseline="0" dirty="0">
                          <a:ln>
                            <a:noFill/>
                          </a:ln>
                          <a:solidFill>
                            <a:srgbClr val="333366"/>
                          </a:solidFill>
                          <a:effectLst/>
                          <a:latin typeface="ＭＳ Ｐゴシック" panose="020B0600070205080204" pitchFamily="50" charset="-128"/>
                          <a:ea typeface="ＭＳ Ｐゴシック" panose="020B0600070205080204" pitchFamily="50" charset="-128"/>
                        </a:rPr>
                        <a:t>[s]</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r h="503238">
                <a:tc>
                  <a:txBody>
                    <a:bodyPr/>
                    <a:lstStyle/>
                    <a:p>
                      <a:pPr marL="107950" marR="0" lvl="0" indent="-107950" algn="ct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FF6600"/>
                          </a:solidFill>
                          <a:effectLst/>
                          <a:latin typeface="A-OTF 新ゴ Pro H" pitchFamily="34" charset="-128"/>
                          <a:ea typeface="A-OTF 新ゴ Pro H" pitchFamily="34" charset="-128"/>
                        </a:rPr>
                        <a:t>A</a:t>
                      </a:r>
                    </a:p>
                  </a:txBody>
                  <a:tcPr marL="90000" marR="90000"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07950" marR="0" lvl="0" indent="-107950" algn="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333366"/>
                          </a:solidFill>
                          <a:effectLst/>
                          <a:latin typeface="A-OTF 新ゴ Pro H" pitchFamily="34" charset="-128"/>
                          <a:ea typeface="A-OTF 新ゴ Pro H" pitchFamily="34" charset="-128"/>
                        </a:rPr>
                        <a:t>10</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07950" marR="0" lvl="0" indent="-107950" algn="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333366"/>
                          </a:solidFill>
                          <a:effectLst/>
                          <a:latin typeface="A-OTF 新ゴ Pro H" pitchFamily="34" charset="-128"/>
                          <a:ea typeface="A-OTF 新ゴ Pro H" pitchFamily="34" charset="-128"/>
                        </a:rPr>
                        <a:t>0</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4825">
                <a:tc>
                  <a:txBody>
                    <a:bodyPr/>
                    <a:lstStyle/>
                    <a:p>
                      <a:pPr marL="107950" marR="0" lvl="0" indent="-107950" algn="ct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0000FF"/>
                          </a:solidFill>
                          <a:effectLst/>
                          <a:latin typeface="A-OTF 新ゴ Pro H" pitchFamily="34" charset="-128"/>
                          <a:ea typeface="A-OTF 新ゴ Pro H" pitchFamily="34" charset="-128"/>
                        </a:rPr>
                        <a:t>B</a:t>
                      </a:r>
                    </a:p>
                  </a:txBody>
                  <a:tcPr marL="90000" marR="90000"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07950" marR="0" lvl="0" indent="-107950" algn="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333366"/>
                          </a:solidFill>
                          <a:effectLst/>
                          <a:latin typeface="A-OTF 新ゴ Pro H" pitchFamily="34" charset="-128"/>
                          <a:ea typeface="A-OTF 新ゴ Pro H" pitchFamily="34" charset="-128"/>
                        </a:rPr>
                        <a:t>20</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07950" marR="0" lvl="0" indent="-107950" algn="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333366"/>
                          </a:solidFill>
                          <a:effectLst/>
                          <a:latin typeface="A-OTF 新ゴ Pro H" pitchFamily="34" charset="-128"/>
                          <a:ea typeface="A-OTF 新ゴ Pro H" pitchFamily="34" charset="-128"/>
                        </a:rPr>
                        <a:t>2</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03238">
                <a:tc>
                  <a:txBody>
                    <a:bodyPr/>
                    <a:lstStyle/>
                    <a:p>
                      <a:pPr marL="107950" marR="0" lvl="0" indent="-107950" algn="ct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9933FF"/>
                          </a:solidFill>
                          <a:effectLst/>
                          <a:latin typeface="A-OTF 新ゴ Pro H" pitchFamily="34" charset="-128"/>
                          <a:ea typeface="A-OTF 新ゴ Pro H" pitchFamily="34" charset="-128"/>
                        </a:rPr>
                        <a:t>C</a:t>
                      </a:r>
                    </a:p>
                  </a:txBody>
                  <a:tcPr marL="90000" marR="90000"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107950" marR="0" lvl="0" indent="-107950" algn="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a:ln>
                            <a:noFill/>
                          </a:ln>
                          <a:solidFill>
                            <a:srgbClr val="333366"/>
                          </a:solidFill>
                          <a:effectLst/>
                          <a:latin typeface="A-OTF 新ゴ Pro H" pitchFamily="34" charset="-128"/>
                          <a:ea typeface="A-OTF 新ゴ Pro H" pitchFamily="34" charset="-128"/>
                        </a:rPr>
                        <a:t>5</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107950" marR="0" lvl="0" indent="-107950" algn="r" defTabSz="449263" rtl="0" eaLnBrk="1" fontAlgn="base" latinLnBrk="0" hangingPunct="0">
                        <a:lnSpc>
                          <a:spcPct val="111000"/>
                        </a:lnSpc>
                        <a:spcBef>
                          <a:spcPts val="575"/>
                        </a:spcBef>
                        <a:spcAft>
                          <a:spcPts val="575"/>
                        </a:spcAft>
                        <a:buClr>
                          <a:srgbClr val="000000"/>
                        </a:buClr>
                        <a:buSzPct val="75000"/>
                        <a:buFont typeface="StarSymbol" pitchFamily="2" charset="0"/>
                        <a:buNone/>
                        <a:tabLst/>
                      </a:pPr>
                      <a:r>
                        <a:rPr kumimoji="0" lang="en-US" altLang="ja-JP" sz="2400" b="1" i="0" u="none" strike="noStrike" cap="none" normalizeH="0" baseline="0" dirty="0">
                          <a:ln>
                            <a:noFill/>
                          </a:ln>
                          <a:solidFill>
                            <a:srgbClr val="333366"/>
                          </a:solidFill>
                          <a:effectLst/>
                          <a:latin typeface="A-OTF 新ゴ Pro H" pitchFamily="34" charset="-128"/>
                          <a:ea typeface="A-OTF 新ゴ Pro H" pitchFamily="34" charset="-128"/>
                        </a:rPr>
                        <a:t>6</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498721" name="Rectangle 33"/>
          <p:cNvSpPr>
            <a:spLocks noChangeArrowheads="1"/>
          </p:cNvSpPr>
          <p:nvPr/>
        </p:nvSpPr>
        <p:spPr bwMode="auto">
          <a:xfrm>
            <a:off x="863600" y="3059113"/>
            <a:ext cx="1008063" cy="4105275"/>
          </a:xfrm>
          <a:prstGeom prst="rect">
            <a:avLst/>
          </a:prstGeom>
          <a:solidFill>
            <a:schemeClr val="bg1"/>
          </a:solidFill>
          <a:ln w="38100" algn="ctr">
            <a:solidFill>
              <a:schemeClr val="bg1"/>
            </a:solidFill>
            <a:miter lim="800000"/>
            <a:headEnd/>
            <a:tailEnd/>
          </a:ln>
          <a:effectLst/>
        </p:spPr>
        <p:txBody>
          <a:bodyPr wrap="none" lIns="90000" tIns="46800" rIns="90000" bIns="46800" anchor="ctr"/>
          <a:lstStyle/>
          <a:p>
            <a:endParaRPr lang="ja-JP" altLang="en-US"/>
          </a:p>
        </p:txBody>
      </p:sp>
      <p:sp>
        <p:nvSpPr>
          <p:cNvPr id="498722" name="Rectangle 34"/>
          <p:cNvSpPr>
            <a:spLocks noChangeArrowheads="1"/>
          </p:cNvSpPr>
          <p:nvPr/>
        </p:nvSpPr>
        <p:spPr bwMode="auto">
          <a:xfrm>
            <a:off x="1871663" y="3059113"/>
            <a:ext cx="647700" cy="4105275"/>
          </a:xfrm>
          <a:prstGeom prst="rect">
            <a:avLst/>
          </a:prstGeom>
          <a:solidFill>
            <a:schemeClr val="bg1"/>
          </a:solidFill>
          <a:ln w="38100" algn="ctr">
            <a:solidFill>
              <a:schemeClr val="bg1"/>
            </a:solidFill>
            <a:miter lim="800000"/>
            <a:headEnd/>
            <a:tailEnd/>
          </a:ln>
          <a:effectLst/>
        </p:spPr>
        <p:txBody>
          <a:bodyPr wrap="none" lIns="90000" tIns="46800" rIns="90000" bIns="46800" anchor="ctr"/>
          <a:lstStyle/>
          <a:p>
            <a:endParaRPr lang="ja-JP" altLang="en-US"/>
          </a:p>
        </p:txBody>
      </p:sp>
      <p:sp>
        <p:nvSpPr>
          <p:cNvPr id="498723" name="Rectangle 35"/>
          <p:cNvSpPr>
            <a:spLocks noChangeArrowheads="1"/>
          </p:cNvSpPr>
          <p:nvPr/>
        </p:nvSpPr>
        <p:spPr bwMode="auto">
          <a:xfrm>
            <a:off x="2519363" y="3059113"/>
            <a:ext cx="2449512" cy="4105275"/>
          </a:xfrm>
          <a:prstGeom prst="rect">
            <a:avLst/>
          </a:prstGeom>
          <a:solidFill>
            <a:schemeClr val="bg1"/>
          </a:solidFill>
          <a:ln w="38100" algn="ctr">
            <a:solidFill>
              <a:schemeClr val="bg1"/>
            </a:solidFill>
            <a:miter lim="800000"/>
            <a:headEnd/>
            <a:tailEnd/>
          </a:ln>
          <a:effectLst/>
        </p:spPr>
        <p:txBody>
          <a:bodyPr wrap="none" lIns="90000" tIns="46800" rIns="90000" bIns="46800" anchor="ctr"/>
          <a:lstStyle/>
          <a:p>
            <a:endParaRPr lang="ja-JP" altLang="en-US"/>
          </a:p>
        </p:txBody>
      </p:sp>
      <p:sp>
        <p:nvSpPr>
          <p:cNvPr id="498724" name="Rectangle 36"/>
          <p:cNvSpPr>
            <a:spLocks noChangeArrowheads="1"/>
          </p:cNvSpPr>
          <p:nvPr/>
        </p:nvSpPr>
        <p:spPr bwMode="auto">
          <a:xfrm>
            <a:off x="4968875" y="3059113"/>
            <a:ext cx="647700" cy="4105275"/>
          </a:xfrm>
          <a:prstGeom prst="rect">
            <a:avLst/>
          </a:prstGeom>
          <a:solidFill>
            <a:schemeClr val="bg1"/>
          </a:solidFill>
          <a:ln w="38100" algn="ctr">
            <a:solidFill>
              <a:schemeClr val="bg1"/>
            </a:solidFill>
            <a:miter lim="800000"/>
            <a:headEnd/>
            <a:tailEnd/>
          </a:ln>
          <a:effectLst/>
        </p:spPr>
        <p:txBody>
          <a:bodyPr wrap="none" lIns="90000" tIns="46800" rIns="90000" bIns="46800" anchor="ctr"/>
          <a:lstStyle/>
          <a:p>
            <a:endParaRPr lang="ja-JP" altLang="en-US"/>
          </a:p>
        </p:txBody>
      </p:sp>
      <p:sp>
        <p:nvSpPr>
          <p:cNvPr id="498725" name="Rectangle 37"/>
          <p:cNvSpPr>
            <a:spLocks noChangeArrowheads="1"/>
          </p:cNvSpPr>
          <p:nvPr/>
        </p:nvSpPr>
        <p:spPr bwMode="auto">
          <a:xfrm>
            <a:off x="5616575" y="3059113"/>
            <a:ext cx="3673475" cy="4105275"/>
          </a:xfrm>
          <a:prstGeom prst="rect">
            <a:avLst/>
          </a:prstGeom>
          <a:solidFill>
            <a:schemeClr val="bg1"/>
          </a:solidFill>
          <a:ln w="38100" algn="ctr">
            <a:solidFill>
              <a:schemeClr val="bg1"/>
            </a:solidFill>
            <a:miter lim="800000"/>
            <a:headEnd/>
            <a:tailEnd/>
          </a:ln>
          <a:effectLst/>
        </p:spPr>
        <p:txBody>
          <a:bodyPr wrap="none" lIns="90000" tIns="46800" rIns="90000" bIns="46800" anchor="ctr"/>
          <a:lstStyle/>
          <a:p>
            <a:endParaRPr lang="ja-JP" altLang="en-US"/>
          </a:p>
        </p:txBody>
      </p:sp>
      <p:sp>
        <p:nvSpPr>
          <p:cNvPr id="498726" name="AutoShape 38"/>
          <p:cNvSpPr>
            <a:spLocks noChangeArrowheads="1"/>
          </p:cNvSpPr>
          <p:nvPr/>
        </p:nvSpPr>
        <p:spPr bwMode="auto">
          <a:xfrm>
            <a:off x="1439863" y="3417888"/>
            <a:ext cx="4105275" cy="433387"/>
          </a:xfrm>
          <a:prstGeom prst="leftRightArrow">
            <a:avLst>
              <a:gd name="adj1" fmla="val 59704"/>
              <a:gd name="adj2" fmla="val 83893"/>
            </a:avLst>
          </a:prstGeom>
          <a:solidFill>
            <a:srgbClr val="FFCC99"/>
          </a:solidFill>
          <a:ln w="38100" algn="ctr">
            <a:solidFill>
              <a:srgbClr val="FF6600"/>
            </a:solidFill>
            <a:miter lim="800000"/>
            <a:headEnd/>
            <a:tailEnd/>
          </a:ln>
          <a:effectLst/>
        </p:spPr>
        <p:txBody>
          <a:bodyPr wrap="none" lIns="90000" tIns="46800" rIns="90000" bIns="46800" anchor="ctr"/>
          <a:lstStyle/>
          <a:p>
            <a:r>
              <a:rPr lang="en-US" altLang="ja-JP">
                <a:latin typeface="A-OTF 新ゴ Pro H" pitchFamily="34" charset="-128"/>
              </a:rPr>
              <a:t>23s</a:t>
            </a:r>
          </a:p>
        </p:txBody>
      </p:sp>
      <p:sp>
        <p:nvSpPr>
          <p:cNvPr id="498727" name="AutoShape 39"/>
          <p:cNvSpPr>
            <a:spLocks noChangeArrowheads="1"/>
          </p:cNvSpPr>
          <p:nvPr/>
        </p:nvSpPr>
        <p:spPr bwMode="auto">
          <a:xfrm>
            <a:off x="1800225" y="4641850"/>
            <a:ext cx="5903913" cy="433388"/>
          </a:xfrm>
          <a:prstGeom prst="leftRightArrow">
            <a:avLst>
              <a:gd name="adj1" fmla="val 55315"/>
              <a:gd name="adj2" fmla="val 117559"/>
            </a:avLst>
          </a:prstGeom>
          <a:solidFill>
            <a:srgbClr val="99CCFF"/>
          </a:solidFill>
          <a:ln w="38100" algn="ctr">
            <a:solidFill>
              <a:schemeClr val="accent2"/>
            </a:solidFill>
            <a:miter lim="800000"/>
            <a:headEnd/>
            <a:tailEnd/>
          </a:ln>
          <a:effectLst/>
        </p:spPr>
        <p:txBody>
          <a:bodyPr wrap="none" lIns="90000" tIns="46800" rIns="90000" bIns="46800" anchor="ctr"/>
          <a:lstStyle/>
          <a:p>
            <a:r>
              <a:rPr lang="en-US" altLang="ja-JP">
                <a:latin typeface="A-OTF 新ゴ Pro H" pitchFamily="34" charset="-128"/>
              </a:rPr>
              <a:t>33s</a:t>
            </a:r>
          </a:p>
        </p:txBody>
      </p:sp>
      <p:sp>
        <p:nvSpPr>
          <p:cNvPr id="498728" name="AutoShape 40"/>
          <p:cNvSpPr>
            <a:spLocks noChangeArrowheads="1"/>
          </p:cNvSpPr>
          <p:nvPr/>
        </p:nvSpPr>
        <p:spPr bwMode="auto">
          <a:xfrm>
            <a:off x="2519363" y="5938838"/>
            <a:ext cx="2449512" cy="433387"/>
          </a:xfrm>
          <a:prstGeom prst="leftRightArrow">
            <a:avLst>
              <a:gd name="adj1" fmla="val 59704"/>
              <a:gd name="adj2" fmla="val 76930"/>
            </a:avLst>
          </a:prstGeom>
          <a:solidFill>
            <a:schemeClr val="hlink"/>
          </a:solidFill>
          <a:ln w="38100" algn="ctr">
            <a:solidFill>
              <a:srgbClr val="993366"/>
            </a:solidFill>
            <a:miter lim="800000"/>
            <a:headEnd/>
            <a:tailEnd/>
          </a:ln>
          <a:effectLst/>
        </p:spPr>
        <p:txBody>
          <a:bodyPr wrap="none" lIns="90000" tIns="46800" rIns="90000" bIns="46800" anchor="ctr"/>
          <a:lstStyle/>
          <a:p>
            <a:r>
              <a:rPr lang="en-US" altLang="ja-JP">
                <a:latin typeface="A-OTF 新ゴ Pro H" pitchFamily="34" charset="-128"/>
              </a:rPr>
              <a:t>14s</a:t>
            </a:r>
          </a:p>
        </p:txBody>
      </p:sp>
      <p:sp>
        <p:nvSpPr>
          <p:cNvPr id="498729" name="Oval 41"/>
          <p:cNvSpPr>
            <a:spLocks noChangeArrowheads="1"/>
          </p:cNvSpPr>
          <p:nvPr/>
        </p:nvSpPr>
        <p:spPr bwMode="auto">
          <a:xfrm rot="-1227421">
            <a:off x="7848600" y="2627313"/>
            <a:ext cx="2016125" cy="1368425"/>
          </a:xfrm>
          <a:prstGeom prst="ellipse">
            <a:avLst/>
          </a:prstGeom>
          <a:solidFill>
            <a:srgbClr val="CCFFCC"/>
          </a:solidFill>
          <a:ln w="38100" algn="ctr">
            <a:solidFill>
              <a:srgbClr val="008000"/>
            </a:solidFill>
            <a:round/>
            <a:headEnd/>
            <a:tailEnd/>
          </a:ln>
          <a:effectLst/>
        </p:spPr>
        <p:txBody>
          <a:bodyPr wrap="none" lIns="90000" tIns="46800" rIns="90000" bIns="46800" anchor="ctr"/>
          <a:lstStyle/>
          <a:p>
            <a:r>
              <a:rPr lang="ja-JP" altLang="en-US">
                <a:latin typeface="A-OTF 新ゴ Pro H" pitchFamily="34" charset="-128"/>
              </a:rPr>
              <a:t>平均</a:t>
            </a:r>
          </a:p>
          <a:p>
            <a:r>
              <a:rPr lang="en-US" altLang="ja-JP">
                <a:latin typeface="A-OTF 新ゴ Pro H" pitchFamily="34" charset="-128"/>
              </a:rPr>
              <a:t>23.3s</a:t>
            </a:r>
          </a:p>
        </p:txBody>
      </p:sp>
      <p:sp>
        <p:nvSpPr>
          <p:cNvPr id="498730" name="Text Box 42"/>
          <p:cNvSpPr txBox="1">
            <a:spLocks noChangeArrowheads="1"/>
          </p:cNvSpPr>
          <p:nvPr/>
        </p:nvSpPr>
        <p:spPr bwMode="auto">
          <a:xfrm>
            <a:off x="1558925" y="2916238"/>
            <a:ext cx="601663" cy="336550"/>
          </a:xfrm>
          <a:prstGeom prst="rect">
            <a:avLst/>
          </a:prstGeom>
          <a:noFill/>
          <a:ln w="38100" algn="ctr">
            <a:noFill/>
            <a:miter lim="800000"/>
            <a:headEnd/>
            <a:tailEnd/>
          </a:ln>
          <a:effectLst/>
        </p:spPr>
        <p:txBody>
          <a:bodyPr wrap="none" lIns="90000" tIns="46800" rIns="90000" bIns="46800" anchorCtr="1">
            <a:spAutoFit/>
          </a:bodyPr>
          <a:lstStyle/>
          <a:p>
            <a:r>
              <a:rPr lang="en-US" altLang="ja-JP" sz="1600">
                <a:latin typeface="A-OTF 新ゴ Pro H" pitchFamily="34" charset="-128"/>
              </a:rPr>
              <a:t>t=2</a:t>
            </a:r>
          </a:p>
        </p:txBody>
      </p:sp>
      <p:sp>
        <p:nvSpPr>
          <p:cNvPr id="498731" name="Text Box 43"/>
          <p:cNvSpPr txBox="1">
            <a:spLocks noChangeArrowheads="1"/>
          </p:cNvSpPr>
          <p:nvPr/>
        </p:nvSpPr>
        <p:spPr bwMode="auto">
          <a:xfrm>
            <a:off x="2303463" y="2916238"/>
            <a:ext cx="601662" cy="336550"/>
          </a:xfrm>
          <a:prstGeom prst="rect">
            <a:avLst/>
          </a:prstGeom>
          <a:noFill/>
          <a:ln w="38100" algn="ctr">
            <a:noFill/>
            <a:miter lim="800000"/>
            <a:headEnd/>
            <a:tailEnd/>
          </a:ln>
          <a:effectLst/>
        </p:spPr>
        <p:txBody>
          <a:bodyPr wrap="none" lIns="90000" tIns="46800" rIns="90000" bIns="46800" anchorCtr="1">
            <a:spAutoFit/>
          </a:bodyPr>
          <a:lstStyle/>
          <a:p>
            <a:r>
              <a:rPr lang="en-US" altLang="ja-JP" sz="1600">
                <a:latin typeface="A-OTF 新ゴ Pro H" pitchFamily="34" charset="-128"/>
              </a:rPr>
              <a:t>t=6</a:t>
            </a:r>
          </a:p>
        </p:txBody>
      </p:sp>
      <p:sp>
        <p:nvSpPr>
          <p:cNvPr id="498732" name="Text Box 44"/>
          <p:cNvSpPr txBox="1">
            <a:spLocks noChangeArrowheads="1"/>
          </p:cNvSpPr>
          <p:nvPr/>
        </p:nvSpPr>
        <p:spPr bwMode="auto">
          <a:xfrm>
            <a:off x="4535488" y="2916238"/>
            <a:ext cx="766762" cy="336550"/>
          </a:xfrm>
          <a:prstGeom prst="rect">
            <a:avLst/>
          </a:prstGeom>
          <a:noFill/>
          <a:ln w="38100" algn="ctr">
            <a:noFill/>
            <a:miter lim="800000"/>
            <a:headEnd/>
            <a:tailEnd/>
          </a:ln>
          <a:effectLst/>
        </p:spPr>
        <p:txBody>
          <a:bodyPr wrap="none" lIns="90000" tIns="46800" rIns="90000" bIns="46800" anchorCtr="1">
            <a:spAutoFit/>
          </a:bodyPr>
          <a:lstStyle/>
          <a:p>
            <a:r>
              <a:rPr lang="en-US" altLang="ja-JP" sz="1600">
                <a:latin typeface="A-OTF 新ゴ Pro H" pitchFamily="34" charset="-128"/>
              </a:rPr>
              <a:t>t=20</a:t>
            </a:r>
          </a:p>
        </p:txBody>
      </p:sp>
      <p:sp>
        <p:nvSpPr>
          <p:cNvPr id="498733" name="Text Box 45"/>
          <p:cNvSpPr txBox="1">
            <a:spLocks noChangeArrowheads="1"/>
          </p:cNvSpPr>
          <p:nvPr/>
        </p:nvSpPr>
        <p:spPr bwMode="auto">
          <a:xfrm>
            <a:off x="5184775" y="2916238"/>
            <a:ext cx="766763" cy="336550"/>
          </a:xfrm>
          <a:prstGeom prst="rect">
            <a:avLst/>
          </a:prstGeom>
          <a:noFill/>
          <a:ln w="38100" algn="ctr">
            <a:noFill/>
            <a:miter lim="800000"/>
            <a:headEnd/>
            <a:tailEnd/>
          </a:ln>
          <a:effectLst/>
        </p:spPr>
        <p:txBody>
          <a:bodyPr wrap="none" lIns="90000" tIns="46800" rIns="90000" bIns="46800" anchorCtr="1">
            <a:spAutoFit/>
          </a:bodyPr>
          <a:lstStyle/>
          <a:p>
            <a:r>
              <a:rPr lang="en-US" altLang="ja-JP" sz="1600">
                <a:latin typeface="A-OTF 新ゴ Pro H" pitchFamily="34" charset="-128"/>
              </a:rPr>
              <a:t>t=23</a:t>
            </a:r>
          </a:p>
        </p:txBody>
      </p:sp>
      <p:sp>
        <p:nvSpPr>
          <p:cNvPr id="498734" name="Text Box 46"/>
          <p:cNvSpPr txBox="1">
            <a:spLocks noChangeArrowheads="1"/>
          </p:cNvSpPr>
          <p:nvPr/>
        </p:nvSpPr>
        <p:spPr bwMode="auto">
          <a:xfrm>
            <a:off x="7380288" y="2916238"/>
            <a:ext cx="766762" cy="336550"/>
          </a:xfrm>
          <a:prstGeom prst="rect">
            <a:avLst/>
          </a:prstGeom>
          <a:noFill/>
          <a:ln w="38100" algn="ctr">
            <a:noFill/>
            <a:miter lim="800000"/>
            <a:headEnd/>
            <a:tailEnd/>
          </a:ln>
          <a:effectLst/>
        </p:spPr>
        <p:txBody>
          <a:bodyPr wrap="none" lIns="90000" tIns="46800" rIns="90000" bIns="46800" anchorCtr="1">
            <a:spAutoFit/>
          </a:bodyPr>
          <a:lstStyle/>
          <a:p>
            <a:r>
              <a:rPr lang="en-US" altLang="ja-JP" sz="1600">
                <a:latin typeface="A-OTF 新ゴ Pro H" pitchFamily="34" charset="-128"/>
              </a:rPr>
              <a:t>t=35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498721"/>
                                        </p:tgtEl>
                                      </p:cBhvr>
                                    </p:animEffect>
                                    <p:set>
                                      <p:cBhvr>
                                        <p:cTn id="7" dur="1" fill="hold">
                                          <p:stCondLst>
                                            <p:cond delay="499"/>
                                          </p:stCondLst>
                                        </p:cTn>
                                        <p:tgtEl>
                                          <p:spTgt spid="498721"/>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98730"/>
                                        </p:tgtEl>
                                        <p:attrNameLst>
                                          <p:attrName>style.visibility</p:attrName>
                                        </p:attrNameLst>
                                      </p:cBhvr>
                                      <p:to>
                                        <p:strVal val="visible"/>
                                      </p:to>
                                    </p:set>
                                    <p:animEffect transition="in" filter="fade">
                                      <p:cBhvr>
                                        <p:cTn id="11" dur="500"/>
                                        <p:tgtEl>
                                          <p:spTgt spid="49873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8" fill="hold" grpId="0" nodeType="clickEffect">
                                  <p:stCondLst>
                                    <p:cond delay="0"/>
                                  </p:stCondLst>
                                  <p:childTnLst>
                                    <p:animEffect transition="out" filter="wipe(left)">
                                      <p:cBhvr>
                                        <p:cTn id="15" dur="500"/>
                                        <p:tgtEl>
                                          <p:spTgt spid="498722"/>
                                        </p:tgtEl>
                                      </p:cBhvr>
                                    </p:animEffect>
                                    <p:set>
                                      <p:cBhvr>
                                        <p:cTn id="16" dur="1" fill="hold">
                                          <p:stCondLst>
                                            <p:cond delay="499"/>
                                          </p:stCondLst>
                                        </p:cTn>
                                        <p:tgtEl>
                                          <p:spTgt spid="498722"/>
                                        </p:tgtEl>
                                        <p:attrNameLst>
                                          <p:attrName>style.visibility</p:attrName>
                                        </p:attrNameLst>
                                      </p:cBhvr>
                                      <p:to>
                                        <p:strVal val="hidden"/>
                                      </p:to>
                                    </p:se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498731"/>
                                        </p:tgtEl>
                                        <p:attrNameLst>
                                          <p:attrName>style.visibility</p:attrName>
                                        </p:attrNameLst>
                                      </p:cBhvr>
                                      <p:to>
                                        <p:strVal val="visible"/>
                                      </p:to>
                                    </p:set>
                                    <p:animEffect transition="in" filter="fade">
                                      <p:cBhvr>
                                        <p:cTn id="20" dur="500"/>
                                        <p:tgtEl>
                                          <p:spTgt spid="49873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xit" presetSubtype="8" fill="hold" grpId="0" nodeType="clickEffect">
                                  <p:stCondLst>
                                    <p:cond delay="0"/>
                                  </p:stCondLst>
                                  <p:childTnLst>
                                    <p:animEffect transition="out" filter="wipe(left)">
                                      <p:cBhvr>
                                        <p:cTn id="24" dur="500"/>
                                        <p:tgtEl>
                                          <p:spTgt spid="498723"/>
                                        </p:tgtEl>
                                      </p:cBhvr>
                                    </p:animEffect>
                                    <p:set>
                                      <p:cBhvr>
                                        <p:cTn id="25" dur="1" fill="hold">
                                          <p:stCondLst>
                                            <p:cond delay="499"/>
                                          </p:stCondLst>
                                        </p:cTn>
                                        <p:tgtEl>
                                          <p:spTgt spid="498723"/>
                                        </p:tgtEl>
                                        <p:attrNameLst>
                                          <p:attrName>style.visibility</p:attrName>
                                        </p:attrNameLst>
                                      </p:cBhvr>
                                      <p:to>
                                        <p:strVal val="hidden"/>
                                      </p:to>
                                    </p:se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498732"/>
                                        </p:tgtEl>
                                        <p:attrNameLst>
                                          <p:attrName>style.visibility</p:attrName>
                                        </p:attrNameLst>
                                      </p:cBhvr>
                                      <p:to>
                                        <p:strVal val="visible"/>
                                      </p:to>
                                    </p:set>
                                    <p:animEffect transition="in" filter="fade">
                                      <p:cBhvr>
                                        <p:cTn id="29" dur="500"/>
                                        <p:tgtEl>
                                          <p:spTgt spid="49873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xit" presetSubtype="8" fill="hold" grpId="0" nodeType="clickEffect">
                                  <p:stCondLst>
                                    <p:cond delay="0"/>
                                  </p:stCondLst>
                                  <p:childTnLst>
                                    <p:animEffect transition="out" filter="wipe(left)">
                                      <p:cBhvr>
                                        <p:cTn id="33" dur="500"/>
                                        <p:tgtEl>
                                          <p:spTgt spid="498724"/>
                                        </p:tgtEl>
                                      </p:cBhvr>
                                    </p:animEffect>
                                    <p:set>
                                      <p:cBhvr>
                                        <p:cTn id="34" dur="1" fill="hold">
                                          <p:stCondLst>
                                            <p:cond delay="499"/>
                                          </p:stCondLst>
                                        </p:cTn>
                                        <p:tgtEl>
                                          <p:spTgt spid="498724"/>
                                        </p:tgtEl>
                                        <p:attrNameLst>
                                          <p:attrName>style.visibility</p:attrName>
                                        </p:attrNameLst>
                                      </p:cBhvr>
                                      <p:to>
                                        <p:strVal val="hidden"/>
                                      </p:to>
                                    </p:se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498733"/>
                                        </p:tgtEl>
                                        <p:attrNameLst>
                                          <p:attrName>style.visibility</p:attrName>
                                        </p:attrNameLst>
                                      </p:cBhvr>
                                      <p:to>
                                        <p:strVal val="visible"/>
                                      </p:to>
                                    </p:set>
                                    <p:animEffect transition="in" filter="fade">
                                      <p:cBhvr>
                                        <p:cTn id="38" dur="500"/>
                                        <p:tgtEl>
                                          <p:spTgt spid="49873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xit" presetSubtype="8" fill="hold" grpId="0" nodeType="clickEffect">
                                  <p:stCondLst>
                                    <p:cond delay="0"/>
                                  </p:stCondLst>
                                  <p:childTnLst>
                                    <p:animEffect transition="out" filter="wipe(left)">
                                      <p:cBhvr>
                                        <p:cTn id="42" dur="500"/>
                                        <p:tgtEl>
                                          <p:spTgt spid="498725"/>
                                        </p:tgtEl>
                                      </p:cBhvr>
                                    </p:animEffect>
                                    <p:set>
                                      <p:cBhvr>
                                        <p:cTn id="43" dur="1" fill="hold">
                                          <p:stCondLst>
                                            <p:cond delay="499"/>
                                          </p:stCondLst>
                                        </p:cTn>
                                        <p:tgtEl>
                                          <p:spTgt spid="498725"/>
                                        </p:tgtEl>
                                        <p:attrNameLst>
                                          <p:attrName>style.visibility</p:attrName>
                                        </p:attrNameLst>
                                      </p:cBhvr>
                                      <p:to>
                                        <p:strVal val="hidden"/>
                                      </p:to>
                                    </p:se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498734"/>
                                        </p:tgtEl>
                                        <p:attrNameLst>
                                          <p:attrName>style.visibility</p:attrName>
                                        </p:attrNameLst>
                                      </p:cBhvr>
                                      <p:to>
                                        <p:strVal val="visible"/>
                                      </p:to>
                                    </p:set>
                                    <p:animEffect transition="in" filter="fade">
                                      <p:cBhvr>
                                        <p:cTn id="47" dur="500"/>
                                        <p:tgtEl>
                                          <p:spTgt spid="49873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498726"/>
                                        </p:tgtEl>
                                        <p:attrNameLst>
                                          <p:attrName>style.visibility</p:attrName>
                                        </p:attrNameLst>
                                      </p:cBhvr>
                                      <p:to>
                                        <p:strVal val="visible"/>
                                      </p:to>
                                    </p:set>
                                    <p:animEffect transition="in" filter="wipe(left)">
                                      <p:cBhvr>
                                        <p:cTn id="52" dur="500"/>
                                        <p:tgtEl>
                                          <p:spTgt spid="498726"/>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98727"/>
                                        </p:tgtEl>
                                        <p:attrNameLst>
                                          <p:attrName>style.visibility</p:attrName>
                                        </p:attrNameLst>
                                      </p:cBhvr>
                                      <p:to>
                                        <p:strVal val="visible"/>
                                      </p:to>
                                    </p:set>
                                    <p:animEffect transition="in" filter="wipe(left)">
                                      <p:cBhvr>
                                        <p:cTn id="55" dur="500"/>
                                        <p:tgtEl>
                                          <p:spTgt spid="498727"/>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98728"/>
                                        </p:tgtEl>
                                        <p:attrNameLst>
                                          <p:attrName>style.visibility</p:attrName>
                                        </p:attrNameLst>
                                      </p:cBhvr>
                                      <p:to>
                                        <p:strVal val="visible"/>
                                      </p:to>
                                    </p:set>
                                    <p:animEffect transition="in" filter="wipe(left)">
                                      <p:cBhvr>
                                        <p:cTn id="58" dur="500"/>
                                        <p:tgtEl>
                                          <p:spTgt spid="498728"/>
                                        </p:tgtEl>
                                      </p:cBhvr>
                                    </p:animEffect>
                                  </p:childTnLst>
                                </p:cTn>
                              </p:par>
                            </p:childTnLst>
                          </p:cTn>
                        </p:par>
                        <p:par>
                          <p:cTn id="59" fill="hold">
                            <p:stCondLst>
                              <p:cond delay="500"/>
                            </p:stCondLst>
                            <p:childTnLst>
                              <p:par>
                                <p:cTn id="60" presetID="10" presetClass="entr" presetSubtype="0" fill="hold" grpId="0" nodeType="afterEffect">
                                  <p:stCondLst>
                                    <p:cond delay="0"/>
                                  </p:stCondLst>
                                  <p:childTnLst>
                                    <p:set>
                                      <p:cBhvr>
                                        <p:cTn id="61" dur="1" fill="hold">
                                          <p:stCondLst>
                                            <p:cond delay="0"/>
                                          </p:stCondLst>
                                        </p:cTn>
                                        <p:tgtEl>
                                          <p:spTgt spid="498729"/>
                                        </p:tgtEl>
                                        <p:attrNameLst>
                                          <p:attrName>style.visibility</p:attrName>
                                        </p:attrNameLst>
                                      </p:cBhvr>
                                      <p:to>
                                        <p:strVal val="visible"/>
                                      </p:to>
                                    </p:set>
                                    <p:animEffect transition="in" filter="fade">
                                      <p:cBhvr>
                                        <p:cTn id="62" dur="500"/>
                                        <p:tgtEl>
                                          <p:spTgt spid="4987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8721" grpId="0" animBg="1"/>
      <p:bldP spid="498722" grpId="0" animBg="1"/>
      <p:bldP spid="498723" grpId="0" animBg="1"/>
      <p:bldP spid="498724" grpId="0" animBg="1"/>
      <p:bldP spid="498725" grpId="0" animBg="1"/>
      <p:bldP spid="498726" grpId="0" animBg="1"/>
      <p:bldP spid="498727" grpId="0" animBg="1"/>
      <p:bldP spid="498728" grpId="0" animBg="1"/>
      <p:bldP spid="498729" grpId="0" animBg="1"/>
      <p:bldP spid="498730" grpId="0"/>
      <p:bldP spid="498731" grpId="0"/>
      <p:bldP spid="498732" grpId="0"/>
      <p:bldP spid="498733" grpId="0"/>
      <p:bldP spid="49873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Rectangle 2"/>
          <p:cNvSpPr>
            <a:spLocks noGrp="1" noChangeArrowheads="1"/>
          </p:cNvSpPr>
          <p:nvPr>
            <p:ph type="title"/>
          </p:nvPr>
        </p:nvSpPr>
        <p:spPr>
          <a:xfrm>
            <a:off x="720725" y="0"/>
            <a:ext cx="9001125" cy="720725"/>
          </a:xfrm>
          <a:ln/>
        </p:spPr>
        <p:txBody>
          <a:bodyPr/>
          <a:lstStyle/>
          <a:p>
            <a:pPr hangingPunct="1"/>
            <a:endParaRPr kumimoji="1" lang="ja-JP" altLang="en-US">
              <a:ea typeface="A-OTF 新ゴ Pro H" pitchFamily="34" charset="-128"/>
            </a:endParaRPr>
          </a:p>
        </p:txBody>
      </p:sp>
      <p:sp>
        <p:nvSpPr>
          <p:cNvPr id="462851" name="Rectangle 3"/>
          <p:cNvSpPr>
            <a:spLocks noGrp="1" noChangeArrowheads="1"/>
          </p:cNvSpPr>
          <p:nvPr>
            <p:ph type="subTitle" idx="4294967295"/>
          </p:nvPr>
        </p:nvSpPr>
        <p:spPr bwMode="auto">
          <a:xfrm>
            <a:off x="539750" y="1474788"/>
            <a:ext cx="9094788" cy="5872162"/>
          </a:xfrm>
          <a:prstGeom prst="rect">
            <a:avLst/>
          </a:prstGeom>
          <a:noFill/>
          <a:ln/>
        </p:spPr>
        <p:txBody>
          <a:bodyPr lIns="0" tIns="0" rIns="0" bIns="0" anchor="ctr"/>
          <a:lstStyle/>
          <a:p>
            <a:pPr marL="0" indent="0" algn="ctr">
              <a:spcBef>
                <a:spcPct val="0"/>
              </a:spcBef>
              <a:spcAft>
                <a:spcPct val="0"/>
              </a:spcAft>
              <a:buSzPct val="45000"/>
              <a:buFont typeface="StarSymbol" pitchFamily="2" charset="0"/>
              <a:buNone/>
            </a:pPr>
            <a:r>
              <a:rPr lang="en-GB" altLang="ja-JP" sz="4800" dirty="0">
                <a:latin typeface="ＭＳ Ｐゴシック" panose="020B0600070205080204" pitchFamily="50" charset="-128"/>
                <a:ea typeface="ＭＳ Ｐゴシック" panose="020B0600070205080204" pitchFamily="50" charset="-128"/>
              </a:rPr>
              <a:t>3.5</a:t>
            </a:r>
          </a:p>
          <a:p>
            <a:pPr marL="0" indent="0" algn="ctr">
              <a:spcBef>
                <a:spcPct val="0"/>
              </a:spcBef>
              <a:spcAft>
                <a:spcPct val="0"/>
              </a:spcAft>
              <a:buSzPct val="45000"/>
              <a:buFont typeface="StarSymbol" pitchFamily="2" charset="0"/>
              <a:buNone/>
            </a:pPr>
            <a:r>
              <a:rPr lang="ja-JP" altLang="en-GB" sz="4800" dirty="0">
                <a:latin typeface="ＭＳ Ｐゴシック" panose="020B0600070205080204" pitchFamily="50" charset="-128"/>
                <a:ea typeface="ＭＳ Ｐゴシック" panose="020B0600070205080204" pitchFamily="50" charset="-128"/>
              </a:rPr>
              <a:t>事例：</a:t>
            </a:r>
            <a:br>
              <a:rPr lang="ja-JP" altLang="en-GB" sz="4800" dirty="0">
                <a:latin typeface="ＭＳ Ｐゴシック" panose="020B0600070205080204" pitchFamily="50" charset="-128"/>
                <a:ea typeface="ＭＳ Ｐゴシック" panose="020B0600070205080204" pitchFamily="50" charset="-128"/>
              </a:rPr>
            </a:br>
            <a:r>
              <a:rPr lang="en-GB" altLang="ja-JP" sz="4800" dirty="0">
                <a:latin typeface="ＭＳ Ｐゴシック" panose="020B0600070205080204" pitchFamily="50" charset="-128"/>
                <a:ea typeface="ＭＳ Ｐゴシック" panose="020B0600070205080204" pitchFamily="50" charset="-128"/>
              </a:rPr>
              <a:t>UNIX</a:t>
            </a:r>
            <a:r>
              <a:rPr lang="ja-JP" altLang="en-GB" sz="4800" dirty="0">
                <a:latin typeface="ＭＳ Ｐゴシック" panose="020B0600070205080204" pitchFamily="50" charset="-128"/>
                <a:ea typeface="ＭＳ Ｐゴシック" panose="020B0600070205080204" pitchFamily="50" charset="-128"/>
              </a:rPr>
              <a:t>における</a:t>
            </a:r>
            <a:br>
              <a:rPr lang="ja-JP" altLang="en-GB" sz="4800" dirty="0">
                <a:latin typeface="ＭＳ Ｐゴシック" panose="020B0600070205080204" pitchFamily="50" charset="-128"/>
                <a:ea typeface="ＭＳ Ｐゴシック" panose="020B0600070205080204" pitchFamily="50" charset="-128"/>
              </a:rPr>
            </a:br>
            <a:r>
              <a:rPr lang="ja-JP" altLang="en-GB" sz="4800" dirty="0">
                <a:latin typeface="ＭＳ Ｐゴシック" panose="020B0600070205080204" pitchFamily="50" charset="-128"/>
                <a:ea typeface="ＭＳ Ｐゴシック" panose="020B0600070205080204" pitchFamily="50" charset="-128"/>
              </a:rPr>
              <a:t>スケジューリング</a:t>
            </a:r>
          </a:p>
          <a:p>
            <a:pPr marL="0" indent="0" algn="ctr">
              <a:spcBef>
                <a:spcPct val="0"/>
              </a:spcBef>
              <a:spcAft>
                <a:spcPct val="0"/>
              </a:spcAft>
              <a:buSzPct val="45000"/>
              <a:buFont typeface="StarSymbol" pitchFamily="2" charset="0"/>
              <a:buNone/>
            </a:pPr>
            <a:endParaRPr lang="ja-JP" altLang="en-GB" sz="4800" dirty="0"/>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Rectangle 2"/>
          <p:cNvSpPr>
            <a:spLocks noGrp="1" noChangeArrowheads="1"/>
          </p:cNvSpPr>
          <p:nvPr>
            <p:ph type="title"/>
          </p:nvPr>
        </p:nvSpPr>
        <p:spPr/>
        <p:txBody>
          <a:bodyPr/>
          <a:lstStyle/>
          <a:p>
            <a:endParaRPr lang="ja-JP" altLang="en-US"/>
          </a:p>
        </p:txBody>
      </p:sp>
      <p:sp>
        <p:nvSpPr>
          <p:cNvPr id="499715" name="Rectangle 3"/>
          <p:cNvSpPr>
            <a:spLocks noGrp="1" noChangeArrowheads="1"/>
          </p:cNvSpPr>
          <p:nvPr>
            <p:ph type="body" idx="1"/>
          </p:nvPr>
        </p:nvSpPr>
        <p:spPr/>
        <p:txBody>
          <a:bodyPr/>
          <a:lstStyle/>
          <a:p>
            <a:r>
              <a:rPr lang="ja-JP" altLang="en-US" dirty="0"/>
              <a:t>実際の</a:t>
            </a:r>
            <a:r>
              <a:rPr lang="en-US" altLang="ja-JP" dirty="0"/>
              <a:t>OS (UNIX) </a:t>
            </a:r>
            <a:r>
              <a:rPr lang="ja-JP" altLang="en-US" dirty="0"/>
              <a:t>の具体的実装例</a:t>
            </a:r>
          </a:p>
          <a:p>
            <a:endParaRPr lang="ja-JP" altLang="en-US" dirty="0"/>
          </a:p>
          <a:p>
            <a:r>
              <a:rPr lang="en-US" altLang="ja-JP" dirty="0"/>
              <a:t>UNIX </a:t>
            </a:r>
            <a:r>
              <a:rPr lang="en-US" altLang="ja-JP" dirty="0" err="1"/>
              <a:t>SystemV</a:t>
            </a:r>
            <a:endParaRPr lang="en-US" altLang="ja-JP" dirty="0"/>
          </a:p>
          <a:p>
            <a:pPr lvl="1"/>
            <a:r>
              <a:rPr lang="en-US" altLang="ja-JP" dirty="0"/>
              <a:t>Solaris</a:t>
            </a:r>
          </a:p>
          <a:p>
            <a:pPr lvl="1"/>
            <a:r>
              <a:rPr lang="en-US" altLang="ja-JP" dirty="0"/>
              <a:t>AIX</a:t>
            </a:r>
          </a:p>
          <a:p>
            <a:pPr lvl="1"/>
            <a:r>
              <a:rPr lang="en-US" altLang="ja-JP" dirty="0"/>
              <a:t>HP-UX</a:t>
            </a:r>
          </a:p>
          <a:p>
            <a:pPr lvl="1"/>
            <a:endParaRPr lang="en-US" altLang="ja-JP" dirty="0"/>
          </a:p>
          <a:p>
            <a:r>
              <a:rPr lang="en-US" altLang="ja-JP" dirty="0"/>
              <a:t>Linux 2.6.0 (2.6.22</a:t>
            </a:r>
            <a:r>
              <a:rPr lang="ja-JP" altLang="en-US"/>
              <a:t>まで）</a:t>
            </a:r>
            <a:endParaRPr lang="en-US" altLang="ja-JP"/>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Rectangle 2"/>
          <p:cNvSpPr>
            <a:spLocks noGrp="1" noChangeArrowheads="1"/>
          </p:cNvSpPr>
          <p:nvPr>
            <p:ph type="title"/>
          </p:nvPr>
        </p:nvSpPr>
        <p:spPr/>
        <p:txBody>
          <a:bodyPr/>
          <a:lstStyle/>
          <a:p>
            <a:r>
              <a:rPr lang="en-US" altLang="ja-JP"/>
              <a:t>UNIX SysV</a:t>
            </a:r>
          </a:p>
        </p:txBody>
      </p:sp>
      <p:sp>
        <p:nvSpPr>
          <p:cNvPr id="502787" name="Rectangle 3"/>
          <p:cNvSpPr>
            <a:spLocks noGrp="1" noChangeArrowheads="1"/>
          </p:cNvSpPr>
          <p:nvPr>
            <p:ph type="body" idx="1"/>
          </p:nvPr>
        </p:nvSpPr>
        <p:spPr/>
        <p:txBody>
          <a:bodyPr/>
          <a:lstStyle/>
          <a:p>
            <a:r>
              <a:rPr lang="ja-JP" altLang="en-US"/>
              <a:t>多重レベルフィードバックがベース</a:t>
            </a:r>
          </a:p>
          <a:p>
            <a:endParaRPr lang="ja-JP" altLang="en-US"/>
          </a:p>
          <a:p>
            <a:r>
              <a:rPr lang="ja-JP" altLang="en-US"/>
              <a:t>相違点</a:t>
            </a:r>
          </a:p>
          <a:p>
            <a:pPr lvl="1"/>
            <a:r>
              <a:rPr lang="ja-JP" altLang="en-US"/>
              <a:t>実行の終わったプロセスは，</a:t>
            </a:r>
            <a:r>
              <a:rPr lang="ja-JP" altLang="en-US">
                <a:solidFill>
                  <a:srgbClr val="A50021"/>
                </a:solidFill>
              </a:rPr>
              <a:t>同じ優先度</a:t>
            </a:r>
            <a:r>
              <a:rPr lang="ja-JP" altLang="en-US"/>
              <a:t>の待ち行列に</a:t>
            </a:r>
            <a:br>
              <a:rPr lang="ja-JP" altLang="en-US"/>
            </a:br>
            <a:r>
              <a:rPr lang="ja-JP" altLang="en-US"/>
              <a:t>再登録</a:t>
            </a:r>
          </a:p>
          <a:p>
            <a:pPr lvl="1"/>
            <a:r>
              <a:rPr lang="ja-JP" altLang="en-US"/>
              <a:t>スーパバイザモードで実行されるプロセスは，</a:t>
            </a:r>
            <a:br>
              <a:rPr lang="ja-JP" altLang="en-US"/>
            </a:br>
            <a:r>
              <a:rPr lang="ja-JP" altLang="en-US"/>
              <a:t>その</a:t>
            </a:r>
            <a:r>
              <a:rPr lang="ja-JP" altLang="en-US">
                <a:solidFill>
                  <a:srgbClr val="A50021"/>
                </a:solidFill>
              </a:rPr>
              <a:t>プリエンプションの原因から優先度を決定</a:t>
            </a:r>
          </a:p>
          <a:p>
            <a:pPr lvl="1"/>
            <a:r>
              <a:rPr lang="ja-JP" altLang="en-US">
                <a:solidFill>
                  <a:schemeClr val="tx1"/>
                </a:solidFill>
              </a:rPr>
              <a:t>ユーザモードで実行されるプロセスは，以下で決定</a:t>
            </a:r>
          </a:p>
          <a:p>
            <a:pPr lvl="2"/>
            <a:r>
              <a:rPr lang="ja-JP" altLang="en-US">
                <a:solidFill>
                  <a:schemeClr val="tx1"/>
                </a:solidFill>
              </a:rPr>
              <a:t>静的優先度</a:t>
            </a:r>
          </a:p>
          <a:p>
            <a:pPr lvl="2"/>
            <a:r>
              <a:rPr lang="ja-JP" altLang="en-US">
                <a:solidFill>
                  <a:schemeClr val="tx1"/>
                </a:solidFill>
              </a:rPr>
              <a:t>動的優先度（過去の</a:t>
            </a:r>
            <a:r>
              <a:rPr lang="en-US" altLang="ja-JP">
                <a:solidFill>
                  <a:schemeClr val="tx1"/>
                </a:solidFill>
              </a:rPr>
              <a:t>CPU</a:t>
            </a:r>
            <a:r>
              <a:rPr lang="ja-JP" altLang="en-US">
                <a:solidFill>
                  <a:schemeClr val="tx1"/>
                </a:solidFill>
              </a:rPr>
              <a:t>リソースの割当状況から計算）</a:t>
            </a:r>
          </a:p>
          <a:p>
            <a:pPr lvl="2"/>
            <a:r>
              <a:rPr lang="en-US" altLang="ja-JP">
                <a:solidFill>
                  <a:schemeClr val="tx1"/>
                </a:solidFill>
              </a:rPr>
              <a:t>NICE</a:t>
            </a:r>
            <a:r>
              <a:rPr lang="ja-JP" altLang="en-US">
                <a:solidFill>
                  <a:schemeClr val="tx1"/>
                </a:solidFill>
              </a:rPr>
              <a:t>値（ユーザが指定する優先度）</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p:txBody>
          <a:bodyPr/>
          <a:lstStyle/>
          <a:p>
            <a:r>
              <a:rPr lang="en-US" altLang="ja-JP"/>
              <a:t>SysV</a:t>
            </a:r>
            <a:r>
              <a:rPr lang="ja-JP" altLang="en-US"/>
              <a:t>のスケジューリング</a:t>
            </a:r>
          </a:p>
        </p:txBody>
      </p:sp>
      <p:sp>
        <p:nvSpPr>
          <p:cNvPr id="505861" name="Rectangle 5"/>
          <p:cNvSpPr>
            <a:spLocks noChangeArrowheads="1"/>
          </p:cNvSpPr>
          <p:nvPr/>
        </p:nvSpPr>
        <p:spPr bwMode="auto">
          <a:xfrm>
            <a:off x="1512888" y="1042988"/>
            <a:ext cx="3600450" cy="647700"/>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5862" name="Line 6"/>
          <p:cNvSpPr>
            <a:spLocks noChangeShapeType="1"/>
          </p:cNvSpPr>
          <p:nvPr/>
        </p:nvSpPr>
        <p:spPr bwMode="auto">
          <a:xfrm>
            <a:off x="1512888" y="1042988"/>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5863" name="Line 7"/>
          <p:cNvSpPr>
            <a:spLocks noChangeShapeType="1"/>
          </p:cNvSpPr>
          <p:nvPr/>
        </p:nvSpPr>
        <p:spPr bwMode="auto">
          <a:xfrm>
            <a:off x="1512888" y="1690688"/>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5864" name="AutoShape 8"/>
          <p:cNvSpPr>
            <a:spLocks noChangeArrowheads="1"/>
          </p:cNvSpPr>
          <p:nvPr/>
        </p:nvSpPr>
        <p:spPr bwMode="auto">
          <a:xfrm>
            <a:off x="5041900" y="1042988"/>
            <a:ext cx="646113" cy="647700"/>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5867" name="Rectangle 11"/>
          <p:cNvSpPr>
            <a:spLocks noChangeArrowheads="1"/>
          </p:cNvSpPr>
          <p:nvPr/>
        </p:nvSpPr>
        <p:spPr bwMode="auto">
          <a:xfrm>
            <a:off x="1512888" y="1835150"/>
            <a:ext cx="3600450" cy="647700"/>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5868" name="Line 12"/>
          <p:cNvSpPr>
            <a:spLocks noChangeShapeType="1"/>
          </p:cNvSpPr>
          <p:nvPr/>
        </p:nvSpPr>
        <p:spPr bwMode="auto">
          <a:xfrm>
            <a:off x="1512888" y="1835150"/>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5869" name="Line 13"/>
          <p:cNvSpPr>
            <a:spLocks noChangeShapeType="1"/>
          </p:cNvSpPr>
          <p:nvPr/>
        </p:nvSpPr>
        <p:spPr bwMode="auto">
          <a:xfrm>
            <a:off x="1512888" y="2482850"/>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5870" name="AutoShape 14"/>
          <p:cNvSpPr>
            <a:spLocks noChangeArrowheads="1"/>
          </p:cNvSpPr>
          <p:nvPr/>
        </p:nvSpPr>
        <p:spPr bwMode="auto">
          <a:xfrm>
            <a:off x="5041900" y="1835150"/>
            <a:ext cx="646113" cy="647700"/>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5873" name="Rectangle 17"/>
          <p:cNvSpPr>
            <a:spLocks noChangeArrowheads="1"/>
          </p:cNvSpPr>
          <p:nvPr/>
        </p:nvSpPr>
        <p:spPr bwMode="auto">
          <a:xfrm>
            <a:off x="1512888" y="2627313"/>
            <a:ext cx="3600450" cy="647700"/>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5874" name="Line 18"/>
          <p:cNvSpPr>
            <a:spLocks noChangeShapeType="1"/>
          </p:cNvSpPr>
          <p:nvPr/>
        </p:nvSpPr>
        <p:spPr bwMode="auto">
          <a:xfrm>
            <a:off x="1512888" y="2627313"/>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5875" name="Line 19"/>
          <p:cNvSpPr>
            <a:spLocks noChangeShapeType="1"/>
          </p:cNvSpPr>
          <p:nvPr/>
        </p:nvSpPr>
        <p:spPr bwMode="auto">
          <a:xfrm>
            <a:off x="1512888" y="3275013"/>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5876" name="AutoShape 20"/>
          <p:cNvSpPr>
            <a:spLocks noChangeArrowheads="1"/>
          </p:cNvSpPr>
          <p:nvPr/>
        </p:nvSpPr>
        <p:spPr bwMode="auto">
          <a:xfrm>
            <a:off x="5041900" y="2627313"/>
            <a:ext cx="646113" cy="647700"/>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grpSp>
        <p:nvGrpSpPr>
          <p:cNvPr id="505877" name="Group 21"/>
          <p:cNvGrpSpPr>
            <a:grpSpLocks/>
          </p:cNvGrpSpPr>
          <p:nvPr/>
        </p:nvGrpSpPr>
        <p:grpSpPr bwMode="auto">
          <a:xfrm>
            <a:off x="1512888" y="3419475"/>
            <a:ext cx="4175125" cy="647700"/>
            <a:chOff x="408" y="703"/>
            <a:chExt cx="2630" cy="408"/>
          </a:xfrm>
        </p:grpSpPr>
        <p:grpSp>
          <p:nvGrpSpPr>
            <p:cNvPr id="505878" name="Group 22"/>
            <p:cNvGrpSpPr>
              <a:grpSpLocks/>
            </p:cNvGrpSpPr>
            <p:nvPr/>
          </p:nvGrpSpPr>
          <p:grpSpPr bwMode="auto">
            <a:xfrm>
              <a:off x="408" y="703"/>
              <a:ext cx="2268" cy="408"/>
              <a:chOff x="544" y="-386"/>
              <a:chExt cx="1860" cy="1044"/>
            </a:xfrm>
          </p:grpSpPr>
          <p:sp>
            <p:nvSpPr>
              <p:cNvPr id="505879" name="Rectangle 23"/>
              <p:cNvSpPr>
                <a:spLocks noChangeArrowheads="1"/>
              </p:cNvSpPr>
              <p:nvPr/>
            </p:nvSpPr>
            <p:spPr bwMode="auto">
              <a:xfrm>
                <a:off x="544" y="-386"/>
                <a:ext cx="1860" cy="1044"/>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5880" name="Line 24"/>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5881" name="Line 25"/>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05882" name="AutoShape 26"/>
            <p:cNvSpPr>
              <a:spLocks noChangeArrowheads="1"/>
            </p:cNvSpPr>
            <p:nvPr/>
          </p:nvSpPr>
          <p:spPr bwMode="auto">
            <a:xfrm>
              <a:off x="2631" y="703"/>
              <a:ext cx="407" cy="408"/>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grpSp>
      <p:grpSp>
        <p:nvGrpSpPr>
          <p:cNvPr id="505883" name="Group 27"/>
          <p:cNvGrpSpPr>
            <a:grpSpLocks/>
          </p:cNvGrpSpPr>
          <p:nvPr/>
        </p:nvGrpSpPr>
        <p:grpSpPr bwMode="auto">
          <a:xfrm>
            <a:off x="1512888" y="4211638"/>
            <a:ext cx="4175125" cy="647700"/>
            <a:chOff x="408" y="703"/>
            <a:chExt cx="2630" cy="408"/>
          </a:xfrm>
        </p:grpSpPr>
        <p:grpSp>
          <p:nvGrpSpPr>
            <p:cNvPr id="505884" name="Group 28"/>
            <p:cNvGrpSpPr>
              <a:grpSpLocks/>
            </p:cNvGrpSpPr>
            <p:nvPr/>
          </p:nvGrpSpPr>
          <p:grpSpPr bwMode="auto">
            <a:xfrm>
              <a:off x="408" y="703"/>
              <a:ext cx="2268" cy="408"/>
              <a:chOff x="544" y="-386"/>
              <a:chExt cx="1860" cy="1044"/>
            </a:xfrm>
          </p:grpSpPr>
          <p:sp>
            <p:nvSpPr>
              <p:cNvPr id="505885" name="Rectangle 29"/>
              <p:cNvSpPr>
                <a:spLocks noChangeArrowheads="1"/>
              </p:cNvSpPr>
              <p:nvPr/>
            </p:nvSpPr>
            <p:spPr bwMode="auto">
              <a:xfrm>
                <a:off x="544" y="-386"/>
                <a:ext cx="1860" cy="1044"/>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5886" name="Line 30"/>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5887" name="Line 31"/>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05888" name="AutoShape 32"/>
            <p:cNvSpPr>
              <a:spLocks noChangeArrowheads="1"/>
            </p:cNvSpPr>
            <p:nvPr/>
          </p:nvSpPr>
          <p:spPr bwMode="auto">
            <a:xfrm>
              <a:off x="2631" y="703"/>
              <a:ext cx="407" cy="408"/>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grpSp>
      <p:grpSp>
        <p:nvGrpSpPr>
          <p:cNvPr id="505889" name="Group 33"/>
          <p:cNvGrpSpPr>
            <a:grpSpLocks/>
          </p:cNvGrpSpPr>
          <p:nvPr/>
        </p:nvGrpSpPr>
        <p:grpSpPr bwMode="auto">
          <a:xfrm>
            <a:off x="1512888" y="6588125"/>
            <a:ext cx="4175125" cy="647700"/>
            <a:chOff x="408" y="703"/>
            <a:chExt cx="2630" cy="408"/>
          </a:xfrm>
        </p:grpSpPr>
        <p:grpSp>
          <p:nvGrpSpPr>
            <p:cNvPr id="505890" name="Group 34"/>
            <p:cNvGrpSpPr>
              <a:grpSpLocks/>
            </p:cNvGrpSpPr>
            <p:nvPr/>
          </p:nvGrpSpPr>
          <p:grpSpPr bwMode="auto">
            <a:xfrm>
              <a:off x="408" y="703"/>
              <a:ext cx="2268" cy="408"/>
              <a:chOff x="544" y="-386"/>
              <a:chExt cx="1860" cy="1044"/>
            </a:xfrm>
          </p:grpSpPr>
          <p:sp>
            <p:nvSpPr>
              <p:cNvPr id="505891" name="Rectangle 35"/>
              <p:cNvSpPr>
                <a:spLocks noChangeArrowheads="1"/>
              </p:cNvSpPr>
              <p:nvPr/>
            </p:nvSpPr>
            <p:spPr bwMode="auto">
              <a:xfrm>
                <a:off x="544" y="-386"/>
                <a:ext cx="1860" cy="1044"/>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5892" name="Line 36"/>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5893" name="Line 37"/>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05894" name="AutoShape 38"/>
            <p:cNvSpPr>
              <a:spLocks noChangeArrowheads="1"/>
            </p:cNvSpPr>
            <p:nvPr/>
          </p:nvSpPr>
          <p:spPr bwMode="auto">
            <a:xfrm>
              <a:off x="2631" y="703"/>
              <a:ext cx="407" cy="408"/>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grpSp>
      <p:grpSp>
        <p:nvGrpSpPr>
          <p:cNvPr id="505895" name="Group 39"/>
          <p:cNvGrpSpPr>
            <a:grpSpLocks/>
          </p:cNvGrpSpPr>
          <p:nvPr/>
        </p:nvGrpSpPr>
        <p:grpSpPr bwMode="auto">
          <a:xfrm>
            <a:off x="1512888" y="5003800"/>
            <a:ext cx="4175125" cy="647700"/>
            <a:chOff x="408" y="703"/>
            <a:chExt cx="2630" cy="408"/>
          </a:xfrm>
        </p:grpSpPr>
        <p:grpSp>
          <p:nvGrpSpPr>
            <p:cNvPr id="505896" name="Group 40"/>
            <p:cNvGrpSpPr>
              <a:grpSpLocks/>
            </p:cNvGrpSpPr>
            <p:nvPr/>
          </p:nvGrpSpPr>
          <p:grpSpPr bwMode="auto">
            <a:xfrm>
              <a:off x="408" y="703"/>
              <a:ext cx="2268" cy="408"/>
              <a:chOff x="544" y="-386"/>
              <a:chExt cx="1860" cy="1044"/>
            </a:xfrm>
          </p:grpSpPr>
          <p:sp>
            <p:nvSpPr>
              <p:cNvPr id="505897" name="Rectangle 41"/>
              <p:cNvSpPr>
                <a:spLocks noChangeArrowheads="1"/>
              </p:cNvSpPr>
              <p:nvPr/>
            </p:nvSpPr>
            <p:spPr bwMode="auto">
              <a:xfrm>
                <a:off x="544" y="-386"/>
                <a:ext cx="1860" cy="1044"/>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5898" name="Line 42"/>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5899" name="Line 43"/>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05900" name="AutoShape 44"/>
            <p:cNvSpPr>
              <a:spLocks noChangeArrowheads="1"/>
            </p:cNvSpPr>
            <p:nvPr/>
          </p:nvSpPr>
          <p:spPr bwMode="auto">
            <a:xfrm>
              <a:off x="2631" y="703"/>
              <a:ext cx="407" cy="408"/>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grpSp>
      <p:grpSp>
        <p:nvGrpSpPr>
          <p:cNvPr id="505901" name="Group 45"/>
          <p:cNvGrpSpPr>
            <a:grpSpLocks/>
          </p:cNvGrpSpPr>
          <p:nvPr/>
        </p:nvGrpSpPr>
        <p:grpSpPr bwMode="auto">
          <a:xfrm>
            <a:off x="1512888" y="5795963"/>
            <a:ext cx="4175125" cy="647700"/>
            <a:chOff x="408" y="703"/>
            <a:chExt cx="2630" cy="408"/>
          </a:xfrm>
        </p:grpSpPr>
        <p:grpSp>
          <p:nvGrpSpPr>
            <p:cNvPr id="505902" name="Group 46"/>
            <p:cNvGrpSpPr>
              <a:grpSpLocks/>
            </p:cNvGrpSpPr>
            <p:nvPr/>
          </p:nvGrpSpPr>
          <p:grpSpPr bwMode="auto">
            <a:xfrm>
              <a:off x="408" y="703"/>
              <a:ext cx="2268" cy="408"/>
              <a:chOff x="544" y="-386"/>
              <a:chExt cx="1860" cy="1044"/>
            </a:xfrm>
          </p:grpSpPr>
          <p:sp>
            <p:nvSpPr>
              <p:cNvPr id="505903" name="Rectangle 47"/>
              <p:cNvSpPr>
                <a:spLocks noChangeArrowheads="1"/>
              </p:cNvSpPr>
              <p:nvPr/>
            </p:nvSpPr>
            <p:spPr bwMode="auto">
              <a:xfrm>
                <a:off x="544" y="-386"/>
                <a:ext cx="1860" cy="1044"/>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5904" name="Line 48"/>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5905" name="Line 49"/>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05906" name="AutoShape 50"/>
            <p:cNvSpPr>
              <a:spLocks noChangeArrowheads="1"/>
            </p:cNvSpPr>
            <p:nvPr/>
          </p:nvSpPr>
          <p:spPr bwMode="auto">
            <a:xfrm>
              <a:off x="2631" y="703"/>
              <a:ext cx="407" cy="408"/>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grpSp>
      <p:sp>
        <p:nvSpPr>
          <p:cNvPr id="505907" name="AutoShape 51"/>
          <p:cNvSpPr>
            <a:spLocks noChangeArrowheads="1"/>
          </p:cNvSpPr>
          <p:nvPr/>
        </p:nvSpPr>
        <p:spPr bwMode="auto">
          <a:xfrm>
            <a:off x="142875" y="1116013"/>
            <a:ext cx="792163" cy="6119812"/>
          </a:xfrm>
          <a:prstGeom prst="upDownArrow">
            <a:avLst>
              <a:gd name="adj1" fmla="val 50000"/>
              <a:gd name="adj2" fmla="val 154509"/>
            </a:avLst>
          </a:prstGeom>
          <a:solidFill>
            <a:srgbClr val="99CCFF"/>
          </a:solidFill>
          <a:ln w="38100" algn="ctr">
            <a:noFill/>
            <a:miter lim="800000"/>
            <a:headEnd/>
            <a:tailEnd/>
          </a:ln>
          <a:effectLst/>
        </p:spPr>
        <p:txBody>
          <a:bodyPr wrap="none" lIns="90000" tIns="46800" rIns="90000" bIns="46800" anchor="ctr"/>
          <a:lstStyle/>
          <a:p>
            <a:r>
              <a:rPr lang="ja-JP" altLang="en-US" dirty="0">
                <a:solidFill>
                  <a:srgbClr val="0000FF"/>
                </a:solidFill>
                <a:latin typeface="ＭＳ Ｐゴシック" panose="020B0600070205080204" pitchFamily="50" charset="-128"/>
                <a:ea typeface="ＭＳ Ｐゴシック" panose="020B0600070205080204" pitchFamily="50" charset="-128"/>
              </a:rPr>
              <a:t>優</a:t>
            </a:r>
          </a:p>
          <a:p>
            <a:r>
              <a:rPr lang="ja-JP" altLang="en-US" dirty="0">
                <a:solidFill>
                  <a:srgbClr val="0000FF"/>
                </a:solidFill>
                <a:latin typeface="ＭＳ Ｐゴシック" panose="020B0600070205080204" pitchFamily="50" charset="-128"/>
                <a:ea typeface="ＭＳ Ｐゴシック" panose="020B0600070205080204" pitchFamily="50" charset="-128"/>
              </a:rPr>
              <a:t>先</a:t>
            </a:r>
          </a:p>
          <a:p>
            <a:r>
              <a:rPr lang="ja-JP" altLang="en-US" dirty="0">
                <a:solidFill>
                  <a:srgbClr val="0000FF"/>
                </a:solidFill>
                <a:latin typeface="ＭＳ Ｐゴシック" panose="020B0600070205080204" pitchFamily="50" charset="-128"/>
                <a:ea typeface="ＭＳ Ｐゴシック" panose="020B0600070205080204" pitchFamily="50" charset="-128"/>
              </a:rPr>
              <a:t>度</a:t>
            </a:r>
          </a:p>
        </p:txBody>
      </p:sp>
      <p:sp>
        <p:nvSpPr>
          <p:cNvPr id="505908" name="Text Box 52"/>
          <p:cNvSpPr txBox="1">
            <a:spLocks noChangeArrowheads="1"/>
          </p:cNvSpPr>
          <p:nvPr/>
        </p:nvSpPr>
        <p:spPr bwMode="auto">
          <a:xfrm>
            <a:off x="284657" y="1187450"/>
            <a:ext cx="491138"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solidFill>
                  <a:schemeClr val="accent2"/>
                </a:solidFill>
                <a:latin typeface="ＭＳ Ｐゴシック" panose="020B0600070205080204" pitchFamily="50" charset="-128"/>
                <a:ea typeface="ＭＳ Ｐゴシック" panose="020B0600070205080204" pitchFamily="50" charset="-128"/>
              </a:rPr>
              <a:t>高</a:t>
            </a:r>
          </a:p>
        </p:txBody>
      </p:sp>
      <p:sp>
        <p:nvSpPr>
          <p:cNvPr id="505909" name="Text Box 53"/>
          <p:cNvSpPr txBox="1">
            <a:spLocks noChangeArrowheads="1"/>
          </p:cNvSpPr>
          <p:nvPr/>
        </p:nvSpPr>
        <p:spPr bwMode="auto">
          <a:xfrm>
            <a:off x="284657" y="6659563"/>
            <a:ext cx="491138"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solidFill>
                  <a:schemeClr val="accent2"/>
                </a:solidFill>
                <a:latin typeface="ＭＳ Ｐゴシック" panose="020B0600070205080204" pitchFamily="50" charset="-128"/>
                <a:ea typeface="ＭＳ Ｐゴシック" panose="020B0600070205080204" pitchFamily="50" charset="-128"/>
              </a:rPr>
              <a:t>低</a:t>
            </a:r>
          </a:p>
        </p:txBody>
      </p:sp>
      <p:sp>
        <p:nvSpPr>
          <p:cNvPr id="505910" name="AutoShape 54"/>
          <p:cNvSpPr>
            <a:spLocks noChangeArrowheads="1"/>
          </p:cNvSpPr>
          <p:nvPr/>
        </p:nvSpPr>
        <p:spPr bwMode="auto">
          <a:xfrm>
            <a:off x="5976938" y="1116013"/>
            <a:ext cx="792162" cy="2159000"/>
          </a:xfrm>
          <a:prstGeom prst="upDownArrow">
            <a:avLst>
              <a:gd name="adj1" fmla="val 50000"/>
              <a:gd name="adj2" fmla="val 54509"/>
            </a:avLst>
          </a:prstGeom>
          <a:solidFill>
            <a:srgbClr val="FFCC99"/>
          </a:solidFill>
          <a:ln w="38100" algn="ctr">
            <a:noFill/>
            <a:miter lim="800000"/>
            <a:headEnd/>
            <a:tailEnd/>
          </a:ln>
          <a:effectLst/>
        </p:spPr>
        <p:txBody>
          <a:bodyPr wrap="none" lIns="90000" tIns="46800" rIns="90000" bIns="46800" anchor="ctr"/>
          <a:lstStyle/>
          <a:p>
            <a:r>
              <a:rPr lang="ja-JP" altLang="en-US" dirty="0">
                <a:solidFill>
                  <a:srgbClr val="A50021"/>
                </a:solidFill>
                <a:latin typeface="ＭＳ Ｐゴシック" panose="020B0600070205080204" pitchFamily="50" charset="-128"/>
                <a:ea typeface="ＭＳ Ｐゴシック" panose="020B0600070205080204" pitchFamily="50" charset="-128"/>
              </a:rPr>
              <a:t>割</a:t>
            </a:r>
          </a:p>
          <a:p>
            <a:r>
              <a:rPr lang="ja-JP" altLang="en-US" dirty="0">
                <a:solidFill>
                  <a:srgbClr val="A50021"/>
                </a:solidFill>
                <a:latin typeface="ＭＳ Ｐゴシック" panose="020B0600070205080204" pitchFamily="50" charset="-128"/>
                <a:ea typeface="ＭＳ Ｐゴシック" panose="020B0600070205080204" pitchFamily="50" charset="-128"/>
              </a:rPr>
              <a:t>込</a:t>
            </a:r>
          </a:p>
          <a:p>
            <a:r>
              <a:rPr lang="ja-JP" altLang="en-US" dirty="0">
                <a:solidFill>
                  <a:srgbClr val="A50021"/>
                </a:solidFill>
                <a:latin typeface="ＭＳ Ｐゴシック" panose="020B0600070205080204" pitchFamily="50" charset="-128"/>
                <a:ea typeface="ＭＳ Ｐゴシック" panose="020B0600070205080204" pitchFamily="50" charset="-128"/>
              </a:rPr>
              <a:t>不</a:t>
            </a:r>
          </a:p>
          <a:p>
            <a:r>
              <a:rPr lang="ja-JP" altLang="en-US" dirty="0">
                <a:solidFill>
                  <a:srgbClr val="A50021"/>
                </a:solidFill>
                <a:latin typeface="ＭＳ Ｐゴシック" panose="020B0600070205080204" pitchFamily="50" charset="-128"/>
                <a:ea typeface="ＭＳ Ｐゴシック" panose="020B0600070205080204" pitchFamily="50" charset="-128"/>
              </a:rPr>
              <a:t>可</a:t>
            </a:r>
          </a:p>
        </p:txBody>
      </p:sp>
      <p:sp>
        <p:nvSpPr>
          <p:cNvPr id="505911" name="Text Box 55"/>
          <p:cNvSpPr txBox="1">
            <a:spLocks noChangeArrowheads="1"/>
          </p:cNvSpPr>
          <p:nvPr/>
        </p:nvSpPr>
        <p:spPr bwMode="auto">
          <a:xfrm>
            <a:off x="660400" y="1187450"/>
            <a:ext cx="923925" cy="6003824"/>
          </a:xfrm>
          <a:prstGeom prst="rect">
            <a:avLst/>
          </a:prstGeom>
          <a:noFill/>
          <a:ln w="38100" algn="ctr">
            <a:noFill/>
            <a:miter lim="800000"/>
            <a:headEnd/>
            <a:tailEnd/>
          </a:ln>
          <a:effectLst/>
        </p:spPr>
        <p:txBody>
          <a:bodyPr lIns="90000" tIns="46800" rIns="90000" bIns="46800" anchorCtr="1">
            <a:spAutoFit/>
          </a:bodyPr>
          <a:lstStyle/>
          <a:p>
            <a:r>
              <a:rPr lang="en-US" altLang="ja-JP" dirty="0">
                <a:solidFill>
                  <a:schemeClr val="accent2"/>
                </a:solidFill>
                <a:latin typeface="A-OTF 新ゴ Pro H" pitchFamily="34" charset="-128"/>
              </a:rPr>
              <a:t>0</a:t>
            </a:r>
          </a:p>
          <a:p>
            <a:endParaRPr lang="en-US" altLang="ja-JP" dirty="0">
              <a:solidFill>
                <a:schemeClr val="accent2"/>
              </a:solidFill>
              <a:latin typeface="A-OTF 新ゴ Pro H" pitchFamily="34" charset="-128"/>
            </a:endParaRPr>
          </a:p>
          <a:p>
            <a:endParaRPr lang="en-US" altLang="ja-JP" dirty="0">
              <a:solidFill>
                <a:schemeClr val="accent2"/>
              </a:solidFill>
              <a:latin typeface="A-OTF 新ゴ Pro H" pitchFamily="34" charset="-128"/>
            </a:endParaRPr>
          </a:p>
          <a:p>
            <a:endParaRPr lang="en-US" altLang="ja-JP" dirty="0">
              <a:solidFill>
                <a:schemeClr val="accent2"/>
              </a:solidFill>
              <a:latin typeface="A-OTF 新ゴ Pro H" pitchFamily="34" charset="-128"/>
            </a:endParaRPr>
          </a:p>
          <a:p>
            <a:endParaRPr lang="en-US" altLang="ja-JP" dirty="0">
              <a:solidFill>
                <a:schemeClr val="accent2"/>
              </a:solidFill>
              <a:latin typeface="A-OTF 新ゴ Pro H" pitchFamily="34" charset="-128"/>
            </a:endParaRPr>
          </a:p>
          <a:p>
            <a:endParaRPr lang="en-US" altLang="ja-JP" dirty="0">
              <a:solidFill>
                <a:schemeClr val="accent2"/>
              </a:solidFill>
              <a:latin typeface="A-OTF 新ゴ Pro H" pitchFamily="34" charset="-128"/>
            </a:endParaRPr>
          </a:p>
          <a:p>
            <a:endParaRPr lang="en-US" altLang="ja-JP" dirty="0">
              <a:solidFill>
                <a:schemeClr val="accent2"/>
              </a:solidFill>
              <a:latin typeface="A-OTF 新ゴ Pro H" pitchFamily="34" charset="-128"/>
            </a:endParaRPr>
          </a:p>
          <a:p>
            <a:endParaRPr lang="en-US" altLang="ja-JP" dirty="0">
              <a:solidFill>
                <a:schemeClr val="accent2"/>
              </a:solidFill>
              <a:latin typeface="A-OTF 新ゴ Pro H" pitchFamily="34" charset="-128"/>
            </a:endParaRPr>
          </a:p>
          <a:p>
            <a:endParaRPr lang="en-US" altLang="ja-JP" dirty="0">
              <a:solidFill>
                <a:schemeClr val="accent2"/>
              </a:solidFill>
              <a:latin typeface="A-OTF 新ゴ Pro H" pitchFamily="34" charset="-128"/>
            </a:endParaRPr>
          </a:p>
          <a:p>
            <a:endParaRPr lang="en-US" altLang="ja-JP" dirty="0">
              <a:solidFill>
                <a:schemeClr val="accent2"/>
              </a:solidFill>
              <a:latin typeface="A-OTF 新ゴ Pro H" pitchFamily="34" charset="-128"/>
            </a:endParaRPr>
          </a:p>
          <a:p>
            <a:endParaRPr lang="en-US" altLang="ja-JP" dirty="0">
              <a:solidFill>
                <a:schemeClr val="accent2"/>
              </a:solidFill>
              <a:latin typeface="A-OTF 新ゴ Pro H" pitchFamily="34" charset="-128"/>
            </a:endParaRPr>
          </a:p>
          <a:p>
            <a:endParaRPr lang="en-US" altLang="ja-JP" dirty="0">
              <a:solidFill>
                <a:schemeClr val="accent2"/>
              </a:solidFill>
              <a:latin typeface="A-OTF 新ゴ Pro H" pitchFamily="34" charset="-128"/>
            </a:endParaRPr>
          </a:p>
          <a:p>
            <a:endParaRPr lang="en-US" altLang="ja-JP" dirty="0">
              <a:solidFill>
                <a:schemeClr val="accent2"/>
              </a:solidFill>
              <a:latin typeface="A-OTF 新ゴ Pro H" pitchFamily="34" charset="-128"/>
            </a:endParaRPr>
          </a:p>
          <a:p>
            <a:endParaRPr lang="en-US" altLang="ja-JP" dirty="0">
              <a:solidFill>
                <a:schemeClr val="accent2"/>
              </a:solidFill>
              <a:latin typeface="A-OTF 新ゴ Pro H" pitchFamily="34" charset="-128"/>
            </a:endParaRPr>
          </a:p>
          <a:p>
            <a:endParaRPr lang="en-US" altLang="ja-JP" dirty="0">
              <a:solidFill>
                <a:schemeClr val="accent2"/>
              </a:solidFill>
              <a:latin typeface="A-OTF 新ゴ Pro H" pitchFamily="34" charset="-128"/>
            </a:endParaRPr>
          </a:p>
          <a:p>
            <a:r>
              <a:rPr lang="en-US" altLang="ja-JP" dirty="0">
                <a:solidFill>
                  <a:schemeClr val="accent2"/>
                </a:solidFill>
                <a:latin typeface="A-OTF 新ゴ Pro H" pitchFamily="34" charset="-128"/>
              </a:rPr>
              <a:t>127</a:t>
            </a:r>
          </a:p>
        </p:txBody>
      </p:sp>
      <p:sp>
        <p:nvSpPr>
          <p:cNvPr id="505912" name="AutoShape 56"/>
          <p:cNvSpPr>
            <a:spLocks noChangeArrowheads="1"/>
          </p:cNvSpPr>
          <p:nvPr/>
        </p:nvSpPr>
        <p:spPr bwMode="auto">
          <a:xfrm>
            <a:off x="7345363" y="1187450"/>
            <a:ext cx="2376487" cy="1655763"/>
          </a:xfrm>
          <a:prstGeom prst="wedgeEllipseCallout">
            <a:avLst>
              <a:gd name="adj1" fmla="val -72176"/>
              <a:gd name="adj2" fmla="val 25551"/>
            </a:avLst>
          </a:prstGeom>
          <a:solidFill>
            <a:srgbClr val="FFCC99"/>
          </a:solidFill>
          <a:ln w="38100" algn="ctr">
            <a:solidFill>
              <a:srgbClr val="FF6600"/>
            </a:solidFill>
            <a:miter lim="800000"/>
            <a:headEnd/>
            <a:tailEnd/>
          </a:ln>
          <a:effectLst/>
        </p:spPr>
        <p:txBody>
          <a:bodyPr wrap="none" lIns="90000" tIns="46800" rIns="90000" bIns="46800" anchor="ctr" anchorCtr="1"/>
          <a:lstStyle/>
          <a:p>
            <a:r>
              <a:rPr lang="ja-JP" altLang="en-US" dirty="0">
                <a:latin typeface="ＭＳ Ｐゴシック" panose="020B0600070205080204" pitchFamily="50" charset="-128"/>
                <a:ea typeface="ＭＳ Ｐゴシック" panose="020B0600070205080204" pitchFamily="50" charset="-128"/>
              </a:rPr>
              <a:t>これらの</a:t>
            </a:r>
          </a:p>
          <a:p>
            <a:r>
              <a:rPr lang="ja-JP" altLang="en-US" dirty="0">
                <a:latin typeface="ＭＳ Ｐゴシック" panose="020B0600070205080204" pitchFamily="50" charset="-128"/>
                <a:ea typeface="ＭＳ Ｐゴシック" panose="020B0600070205080204" pitchFamily="50" charset="-128"/>
              </a:rPr>
              <a:t>プロセスの実行中は</a:t>
            </a:r>
          </a:p>
          <a:p>
            <a:r>
              <a:rPr lang="ja-JP" altLang="en-US" dirty="0">
                <a:latin typeface="ＭＳ Ｐゴシック" panose="020B0600070205080204" pitchFamily="50" charset="-128"/>
                <a:ea typeface="ＭＳ Ｐゴシック" panose="020B0600070205080204" pitchFamily="50" charset="-128"/>
              </a:rPr>
              <a:t>割り込み禁止</a:t>
            </a:r>
          </a:p>
        </p:txBody>
      </p:sp>
      <p:sp>
        <p:nvSpPr>
          <p:cNvPr id="505913" name="Text Box 57"/>
          <p:cNvSpPr txBox="1">
            <a:spLocks noChangeArrowheads="1"/>
          </p:cNvSpPr>
          <p:nvPr/>
        </p:nvSpPr>
        <p:spPr bwMode="auto">
          <a:xfrm>
            <a:off x="6048375" y="4211638"/>
            <a:ext cx="3744913" cy="2125839"/>
          </a:xfrm>
          <a:prstGeom prst="rect">
            <a:avLst/>
          </a:prstGeom>
          <a:solidFill>
            <a:srgbClr val="CCFFFF"/>
          </a:solidFill>
          <a:ln w="38100" algn="ctr">
            <a:noFill/>
            <a:miter lim="800000"/>
            <a:headEnd/>
            <a:tailEnd/>
          </a:ln>
          <a:effectLst/>
        </p:spPr>
        <p:txBody>
          <a:bodyPr lIns="90000" tIns="46800" rIns="90000" bIns="46800" anchorCtr="1">
            <a:spAutoFit/>
          </a:bodyPr>
          <a:lstStyle/>
          <a:p>
            <a:pPr algn="l">
              <a:spcBef>
                <a:spcPct val="50000"/>
              </a:spcBef>
            </a:pPr>
            <a:r>
              <a:rPr lang="ja-JP" altLang="en-US" dirty="0">
                <a:solidFill>
                  <a:schemeClr val="accent2"/>
                </a:solidFill>
                <a:latin typeface="ＭＳ Ｐゴシック" panose="020B0600070205080204" pitchFamily="50" charset="-128"/>
                <a:ea typeface="ＭＳ Ｐゴシック" panose="020B0600070205080204" pitchFamily="50" charset="-128"/>
              </a:rPr>
              <a:t>例）ディスク入出力待ち</a:t>
            </a:r>
          </a:p>
          <a:p>
            <a:pPr algn="l">
              <a:spcBef>
                <a:spcPct val="50000"/>
              </a:spcBef>
            </a:pPr>
            <a:r>
              <a:rPr lang="ja-JP" altLang="en-US" dirty="0">
                <a:latin typeface="ＭＳ Ｐゴシック" panose="020B0600070205080204" pitchFamily="50" charset="-128"/>
                <a:ea typeface="ＭＳ Ｐゴシック" panose="020B0600070205080204" pitchFamily="50" charset="-128"/>
              </a:rPr>
              <a:t>他のリソースを確保している可能性が高く，早く実行してやらないと他プロセスを足止めする。</a:t>
            </a:r>
          </a:p>
        </p:txBody>
      </p:sp>
      <p:sp>
        <p:nvSpPr>
          <p:cNvPr id="505914" name="Oval 58"/>
          <p:cNvSpPr>
            <a:spLocks noChangeArrowheads="1"/>
          </p:cNvSpPr>
          <p:nvPr/>
        </p:nvSpPr>
        <p:spPr bwMode="auto">
          <a:xfrm>
            <a:off x="4464050" y="115093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5915" name="Oval 59"/>
          <p:cNvSpPr>
            <a:spLocks noChangeArrowheads="1"/>
          </p:cNvSpPr>
          <p:nvPr/>
        </p:nvSpPr>
        <p:spPr bwMode="auto">
          <a:xfrm>
            <a:off x="4464050" y="194310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5916" name="Oval 60"/>
          <p:cNvSpPr>
            <a:spLocks noChangeArrowheads="1"/>
          </p:cNvSpPr>
          <p:nvPr/>
        </p:nvSpPr>
        <p:spPr bwMode="auto">
          <a:xfrm>
            <a:off x="4464050" y="27352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5917" name="Oval 61"/>
          <p:cNvSpPr>
            <a:spLocks noChangeArrowheads="1"/>
          </p:cNvSpPr>
          <p:nvPr/>
        </p:nvSpPr>
        <p:spPr bwMode="auto">
          <a:xfrm>
            <a:off x="4464050" y="352742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5918" name="Oval 62"/>
          <p:cNvSpPr>
            <a:spLocks noChangeArrowheads="1"/>
          </p:cNvSpPr>
          <p:nvPr/>
        </p:nvSpPr>
        <p:spPr bwMode="auto">
          <a:xfrm>
            <a:off x="4464050" y="43195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5919" name="Oval 63"/>
          <p:cNvSpPr>
            <a:spLocks noChangeArrowheads="1"/>
          </p:cNvSpPr>
          <p:nvPr/>
        </p:nvSpPr>
        <p:spPr bwMode="auto">
          <a:xfrm>
            <a:off x="4464050" y="51101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5920" name="Oval 64"/>
          <p:cNvSpPr>
            <a:spLocks noChangeArrowheads="1"/>
          </p:cNvSpPr>
          <p:nvPr/>
        </p:nvSpPr>
        <p:spPr bwMode="auto">
          <a:xfrm>
            <a:off x="4464050" y="590232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5921" name="Oval 65"/>
          <p:cNvSpPr>
            <a:spLocks noChangeArrowheads="1"/>
          </p:cNvSpPr>
          <p:nvPr/>
        </p:nvSpPr>
        <p:spPr bwMode="auto">
          <a:xfrm>
            <a:off x="4464050" y="66944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5922" name="Oval 66"/>
          <p:cNvSpPr>
            <a:spLocks noChangeArrowheads="1"/>
          </p:cNvSpPr>
          <p:nvPr/>
        </p:nvSpPr>
        <p:spPr bwMode="auto">
          <a:xfrm>
            <a:off x="3887788" y="194627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5923" name="Oval 67"/>
          <p:cNvSpPr>
            <a:spLocks noChangeArrowheads="1"/>
          </p:cNvSpPr>
          <p:nvPr/>
        </p:nvSpPr>
        <p:spPr bwMode="auto">
          <a:xfrm>
            <a:off x="3887788" y="273843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5924" name="Oval 68"/>
          <p:cNvSpPr>
            <a:spLocks noChangeArrowheads="1"/>
          </p:cNvSpPr>
          <p:nvPr/>
        </p:nvSpPr>
        <p:spPr bwMode="auto">
          <a:xfrm>
            <a:off x="3887788" y="43227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5925" name="Oval 69"/>
          <p:cNvSpPr>
            <a:spLocks noChangeArrowheads="1"/>
          </p:cNvSpPr>
          <p:nvPr/>
        </p:nvSpPr>
        <p:spPr bwMode="auto">
          <a:xfrm>
            <a:off x="3887788" y="511333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5926" name="Oval 70"/>
          <p:cNvSpPr>
            <a:spLocks noChangeArrowheads="1"/>
          </p:cNvSpPr>
          <p:nvPr/>
        </p:nvSpPr>
        <p:spPr bwMode="auto">
          <a:xfrm>
            <a:off x="3887788" y="590550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5927" name="Oval 71"/>
          <p:cNvSpPr>
            <a:spLocks noChangeArrowheads="1"/>
          </p:cNvSpPr>
          <p:nvPr/>
        </p:nvSpPr>
        <p:spPr bwMode="auto">
          <a:xfrm>
            <a:off x="3887788" y="66976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5928" name="Oval 72"/>
          <p:cNvSpPr>
            <a:spLocks noChangeArrowheads="1"/>
          </p:cNvSpPr>
          <p:nvPr/>
        </p:nvSpPr>
        <p:spPr bwMode="auto">
          <a:xfrm>
            <a:off x="3302000" y="19478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5929" name="Oval 73"/>
          <p:cNvSpPr>
            <a:spLocks noChangeArrowheads="1"/>
          </p:cNvSpPr>
          <p:nvPr/>
        </p:nvSpPr>
        <p:spPr bwMode="auto">
          <a:xfrm>
            <a:off x="3302000" y="59070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5930" name="Oval 74"/>
          <p:cNvSpPr>
            <a:spLocks noChangeArrowheads="1"/>
          </p:cNvSpPr>
          <p:nvPr/>
        </p:nvSpPr>
        <p:spPr bwMode="auto">
          <a:xfrm>
            <a:off x="3302000" y="669925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5931" name="Oval 75"/>
          <p:cNvSpPr>
            <a:spLocks noChangeArrowheads="1"/>
          </p:cNvSpPr>
          <p:nvPr/>
        </p:nvSpPr>
        <p:spPr bwMode="auto">
          <a:xfrm>
            <a:off x="2708275" y="591185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mph" presetSubtype="2" fill="hold" nodeType="clickEffect">
                                  <p:stCondLst>
                                    <p:cond delay="0"/>
                                  </p:stCondLst>
                                  <p:childTnLst>
                                    <p:animClr clrSpc="rgb" dir="cw">
                                      <p:cBhvr>
                                        <p:cTn id="6" dur="500" fill="hold"/>
                                        <p:tgtEl>
                                          <p:spTgt spid="505862"/>
                                        </p:tgtEl>
                                        <p:attrNameLst>
                                          <p:attrName>stroke.color</p:attrName>
                                        </p:attrNameLst>
                                      </p:cBhvr>
                                      <p:to>
                                        <a:srgbClr val="CC0099"/>
                                      </p:to>
                                    </p:animClr>
                                    <p:set>
                                      <p:cBhvr>
                                        <p:cTn id="7" dur="500" fill="hold"/>
                                        <p:tgtEl>
                                          <p:spTgt spid="505862"/>
                                        </p:tgtEl>
                                        <p:attrNameLst>
                                          <p:attrName>stroke.on</p:attrName>
                                        </p:attrNameLst>
                                      </p:cBhvr>
                                      <p:to>
                                        <p:strVal val="true"/>
                                      </p:to>
                                    </p:set>
                                  </p:childTnLst>
                                </p:cTn>
                              </p:par>
                              <p:par>
                                <p:cTn id="8" presetID="7" presetClass="emph" presetSubtype="2" fill="hold" nodeType="withEffect">
                                  <p:stCondLst>
                                    <p:cond delay="0"/>
                                  </p:stCondLst>
                                  <p:childTnLst>
                                    <p:animClr clrSpc="rgb" dir="cw">
                                      <p:cBhvr>
                                        <p:cTn id="9" dur="500" fill="hold"/>
                                        <p:tgtEl>
                                          <p:spTgt spid="505863"/>
                                        </p:tgtEl>
                                        <p:attrNameLst>
                                          <p:attrName>stroke.color</p:attrName>
                                        </p:attrNameLst>
                                      </p:cBhvr>
                                      <p:to>
                                        <a:srgbClr val="CC0099"/>
                                      </p:to>
                                    </p:animClr>
                                    <p:set>
                                      <p:cBhvr>
                                        <p:cTn id="10" dur="500" fill="hold"/>
                                        <p:tgtEl>
                                          <p:spTgt spid="505863"/>
                                        </p:tgtEl>
                                        <p:attrNameLst>
                                          <p:attrName>stroke.on</p:attrName>
                                        </p:attrNameLst>
                                      </p:cBhvr>
                                      <p:to>
                                        <p:strVal val="true"/>
                                      </p:to>
                                    </p:set>
                                  </p:childTnLst>
                                </p:cTn>
                              </p:par>
                              <p:par>
                                <p:cTn id="11" presetID="7" presetClass="emph" presetSubtype="2" fill="hold" nodeType="withEffect">
                                  <p:stCondLst>
                                    <p:cond delay="0"/>
                                  </p:stCondLst>
                                  <p:childTnLst>
                                    <p:animClr clrSpc="rgb" dir="cw">
                                      <p:cBhvr>
                                        <p:cTn id="12" dur="500" fill="hold"/>
                                        <p:tgtEl>
                                          <p:spTgt spid="505868"/>
                                        </p:tgtEl>
                                        <p:attrNameLst>
                                          <p:attrName>stroke.color</p:attrName>
                                        </p:attrNameLst>
                                      </p:cBhvr>
                                      <p:to>
                                        <a:srgbClr val="CC0099"/>
                                      </p:to>
                                    </p:animClr>
                                    <p:set>
                                      <p:cBhvr>
                                        <p:cTn id="13" dur="500" fill="hold"/>
                                        <p:tgtEl>
                                          <p:spTgt spid="505868"/>
                                        </p:tgtEl>
                                        <p:attrNameLst>
                                          <p:attrName>stroke.on</p:attrName>
                                        </p:attrNameLst>
                                      </p:cBhvr>
                                      <p:to>
                                        <p:strVal val="true"/>
                                      </p:to>
                                    </p:set>
                                  </p:childTnLst>
                                </p:cTn>
                              </p:par>
                              <p:par>
                                <p:cTn id="14" presetID="7" presetClass="emph" presetSubtype="2" fill="hold" nodeType="withEffect">
                                  <p:stCondLst>
                                    <p:cond delay="0"/>
                                  </p:stCondLst>
                                  <p:childTnLst>
                                    <p:animClr clrSpc="rgb" dir="cw">
                                      <p:cBhvr>
                                        <p:cTn id="15" dur="500" fill="hold"/>
                                        <p:tgtEl>
                                          <p:spTgt spid="505869"/>
                                        </p:tgtEl>
                                        <p:attrNameLst>
                                          <p:attrName>stroke.color</p:attrName>
                                        </p:attrNameLst>
                                      </p:cBhvr>
                                      <p:to>
                                        <a:srgbClr val="CC0099"/>
                                      </p:to>
                                    </p:animClr>
                                    <p:set>
                                      <p:cBhvr>
                                        <p:cTn id="16" dur="500" fill="hold"/>
                                        <p:tgtEl>
                                          <p:spTgt spid="505869"/>
                                        </p:tgtEl>
                                        <p:attrNameLst>
                                          <p:attrName>stroke.on</p:attrName>
                                        </p:attrNameLst>
                                      </p:cBhvr>
                                      <p:to>
                                        <p:strVal val="true"/>
                                      </p:to>
                                    </p:set>
                                  </p:childTnLst>
                                </p:cTn>
                              </p:par>
                              <p:par>
                                <p:cTn id="17" presetID="7" presetClass="emph" presetSubtype="2" fill="hold" nodeType="withEffect">
                                  <p:stCondLst>
                                    <p:cond delay="0"/>
                                  </p:stCondLst>
                                  <p:childTnLst>
                                    <p:animClr clrSpc="rgb" dir="cw">
                                      <p:cBhvr>
                                        <p:cTn id="18" dur="500" fill="hold"/>
                                        <p:tgtEl>
                                          <p:spTgt spid="505874"/>
                                        </p:tgtEl>
                                        <p:attrNameLst>
                                          <p:attrName>stroke.color</p:attrName>
                                        </p:attrNameLst>
                                      </p:cBhvr>
                                      <p:to>
                                        <a:srgbClr val="CC0099"/>
                                      </p:to>
                                    </p:animClr>
                                    <p:set>
                                      <p:cBhvr>
                                        <p:cTn id="19" dur="500" fill="hold"/>
                                        <p:tgtEl>
                                          <p:spTgt spid="505874"/>
                                        </p:tgtEl>
                                        <p:attrNameLst>
                                          <p:attrName>stroke.on</p:attrName>
                                        </p:attrNameLst>
                                      </p:cBhvr>
                                      <p:to>
                                        <p:strVal val="true"/>
                                      </p:to>
                                    </p:set>
                                  </p:childTnLst>
                                </p:cTn>
                              </p:par>
                              <p:par>
                                <p:cTn id="20" presetID="7" presetClass="emph" presetSubtype="2" fill="hold" nodeType="withEffect">
                                  <p:stCondLst>
                                    <p:cond delay="0"/>
                                  </p:stCondLst>
                                  <p:childTnLst>
                                    <p:animClr clrSpc="rgb" dir="cw">
                                      <p:cBhvr>
                                        <p:cTn id="21" dur="500" fill="hold"/>
                                        <p:tgtEl>
                                          <p:spTgt spid="505875"/>
                                        </p:tgtEl>
                                        <p:attrNameLst>
                                          <p:attrName>stroke.color</p:attrName>
                                        </p:attrNameLst>
                                      </p:cBhvr>
                                      <p:to>
                                        <a:srgbClr val="CC0099"/>
                                      </p:to>
                                    </p:animClr>
                                    <p:set>
                                      <p:cBhvr>
                                        <p:cTn id="22" dur="500" fill="hold"/>
                                        <p:tgtEl>
                                          <p:spTgt spid="505875"/>
                                        </p:tgtEl>
                                        <p:attrNameLst>
                                          <p:attrName>stroke.on</p:attrName>
                                        </p:attrNameLst>
                                      </p:cBhvr>
                                      <p:to>
                                        <p:strVal val="true"/>
                                      </p:to>
                                    </p:set>
                                  </p:childTnLst>
                                </p:cTn>
                              </p:par>
                              <p:par>
                                <p:cTn id="23" presetID="55" presetClass="entr" presetSubtype="0" fill="hold" grpId="0" nodeType="withEffect">
                                  <p:stCondLst>
                                    <p:cond delay="0"/>
                                  </p:stCondLst>
                                  <p:childTnLst>
                                    <p:set>
                                      <p:cBhvr>
                                        <p:cTn id="24" dur="1" fill="hold">
                                          <p:stCondLst>
                                            <p:cond delay="0"/>
                                          </p:stCondLst>
                                        </p:cTn>
                                        <p:tgtEl>
                                          <p:spTgt spid="505910"/>
                                        </p:tgtEl>
                                        <p:attrNameLst>
                                          <p:attrName>style.visibility</p:attrName>
                                        </p:attrNameLst>
                                      </p:cBhvr>
                                      <p:to>
                                        <p:strVal val="visible"/>
                                      </p:to>
                                    </p:set>
                                    <p:anim calcmode="lin" valueType="num">
                                      <p:cBhvr>
                                        <p:cTn id="25" dur="1000" fill="hold"/>
                                        <p:tgtEl>
                                          <p:spTgt spid="505910"/>
                                        </p:tgtEl>
                                        <p:attrNameLst>
                                          <p:attrName>ppt_w</p:attrName>
                                        </p:attrNameLst>
                                      </p:cBhvr>
                                      <p:tavLst>
                                        <p:tav tm="0">
                                          <p:val>
                                            <p:strVal val="#ppt_w*0.70"/>
                                          </p:val>
                                        </p:tav>
                                        <p:tav tm="100000">
                                          <p:val>
                                            <p:strVal val="#ppt_w"/>
                                          </p:val>
                                        </p:tav>
                                      </p:tavLst>
                                    </p:anim>
                                    <p:anim calcmode="lin" valueType="num">
                                      <p:cBhvr>
                                        <p:cTn id="26" dur="1000" fill="hold"/>
                                        <p:tgtEl>
                                          <p:spTgt spid="505910"/>
                                        </p:tgtEl>
                                        <p:attrNameLst>
                                          <p:attrName>ppt_h</p:attrName>
                                        </p:attrNameLst>
                                      </p:cBhvr>
                                      <p:tavLst>
                                        <p:tav tm="0">
                                          <p:val>
                                            <p:strVal val="#ppt_h"/>
                                          </p:val>
                                        </p:tav>
                                        <p:tav tm="100000">
                                          <p:val>
                                            <p:strVal val="#ppt_h"/>
                                          </p:val>
                                        </p:tav>
                                      </p:tavLst>
                                    </p:anim>
                                    <p:animEffect transition="in" filter="fade">
                                      <p:cBhvr>
                                        <p:cTn id="27" dur="1000"/>
                                        <p:tgtEl>
                                          <p:spTgt spid="5059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05912"/>
                                        </p:tgtEl>
                                        <p:attrNameLst>
                                          <p:attrName>style.visibility</p:attrName>
                                        </p:attrNameLst>
                                      </p:cBhvr>
                                      <p:to>
                                        <p:strVal val="visible"/>
                                      </p:to>
                                    </p:set>
                                    <p:animEffect transition="in" filter="wipe(left)">
                                      <p:cBhvr>
                                        <p:cTn id="32" dur="500"/>
                                        <p:tgtEl>
                                          <p:spTgt spid="5059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05913"/>
                                        </p:tgtEl>
                                        <p:attrNameLst>
                                          <p:attrName>style.visibility</p:attrName>
                                        </p:attrNameLst>
                                      </p:cBhvr>
                                      <p:to>
                                        <p:strVal val="visible"/>
                                      </p:to>
                                    </p:set>
                                    <p:animEffect transition="in" filter="fade">
                                      <p:cBhvr>
                                        <p:cTn id="37" dur="1000"/>
                                        <p:tgtEl>
                                          <p:spTgt spid="5059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910" grpId="0" animBg="1"/>
      <p:bldP spid="505912" grpId="0" animBg="1"/>
      <p:bldP spid="50591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Rectangle 2"/>
          <p:cNvSpPr>
            <a:spLocks noGrp="1" noChangeArrowheads="1"/>
          </p:cNvSpPr>
          <p:nvPr>
            <p:ph type="title"/>
          </p:nvPr>
        </p:nvSpPr>
        <p:spPr/>
        <p:txBody>
          <a:bodyPr/>
          <a:lstStyle/>
          <a:p>
            <a:r>
              <a:rPr lang="en-US" altLang="ja-JP"/>
              <a:t>SysV</a:t>
            </a:r>
            <a:r>
              <a:rPr lang="ja-JP" altLang="en-US"/>
              <a:t>のスケジューリング</a:t>
            </a:r>
          </a:p>
        </p:txBody>
      </p:sp>
      <p:grpSp>
        <p:nvGrpSpPr>
          <p:cNvPr id="503817" name="Group 9"/>
          <p:cNvGrpSpPr>
            <a:grpSpLocks/>
          </p:cNvGrpSpPr>
          <p:nvPr/>
        </p:nvGrpSpPr>
        <p:grpSpPr bwMode="auto">
          <a:xfrm>
            <a:off x="1512888" y="1042988"/>
            <a:ext cx="4175125" cy="647700"/>
            <a:chOff x="408" y="703"/>
            <a:chExt cx="2630" cy="408"/>
          </a:xfrm>
        </p:grpSpPr>
        <p:grpSp>
          <p:nvGrpSpPr>
            <p:cNvPr id="503812" name="Group 4"/>
            <p:cNvGrpSpPr>
              <a:grpSpLocks/>
            </p:cNvGrpSpPr>
            <p:nvPr/>
          </p:nvGrpSpPr>
          <p:grpSpPr bwMode="auto">
            <a:xfrm>
              <a:off x="408" y="703"/>
              <a:ext cx="2268" cy="408"/>
              <a:chOff x="544" y="-386"/>
              <a:chExt cx="1860" cy="1044"/>
            </a:xfrm>
          </p:grpSpPr>
          <p:sp>
            <p:nvSpPr>
              <p:cNvPr id="503813" name="Rectangle 5"/>
              <p:cNvSpPr>
                <a:spLocks noChangeArrowheads="1"/>
              </p:cNvSpPr>
              <p:nvPr/>
            </p:nvSpPr>
            <p:spPr bwMode="auto">
              <a:xfrm>
                <a:off x="544" y="-386"/>
                <a:ext cx="1860" cy="1044"/>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3814" name="Line 6"/>
              <p:cNvSpPr>
                <a:spLocks noChangeShapeType="1"/>
              </p:cNvSpPr>
              <p:nvPr/>
            </p:nvSpPr>
            <p:spPr bwMode="auto">
              <a:xfrm>
                <a:off x="544" y="-386"/>
                <a:ext cx="186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sp>
            <p:nvSpPr>
              <p:cNvPr id="503815" name="Line 7"/>
              <p:cNvSpPr>
                <a:spLocks noChangeShapeType="1"/>
              </p:cNvSpPr>
              <p:nvPr/>
            </p:nvSpPr>
            <p:spPr bwMode="auto">
              <a:xfrm>
                <a:off x="544" y="657"/>
                <a:ext cx="186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grpSp>
        <p:sp>
          <p:nvSpPr>
            <p:cNvPr id="503816" name="AutoShape 8"/>
            <p:cNvSpPr>
              <a:spLocks noChangeArrowheads="1"/>
            </p:cNvSpPr>
            <p:nvPr/>
          </p:nvSpPr>
          <p:spPr bwMode="auto">
            <a:xfrm>
              <a:off x="2631" y="703"/>
              <a:ext cx="407" cy="408"/>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grpSp>
      <p:grpSp>
        <p:nvGrpSpPr>
          <p:cNvPr id="503818" name="Group 10"/>
          <p:cNvGrpSpPr>
            <a:grpSpLocks/>
          </p:cNvGrpSpPr>
          <p:nvPr/>
        </p:nvGrpSpPr>
        <p:grpSpPr bwMode="auto">
          <a:xfrm>
            <a:off x="1512888" y="1835150"/>
            <a:ext cx="4175125" cy="647700"/>
            <a:chOff x="408" y="703"/>
            <a:chExt cx="2630" cy="408"/>
          </a:xfrm>
        </p:grpSpPr>
        <p:grpSp>
          <p:nvGrpSpPr>
            <p:cNvPr id="503819" name="Group 11"/>
            <p:cNvGrpSpPr>
              <a:grpSpLocks/>
            </p:cNvGrpSpPr>
            <p:nvPr/>
          </p:nvGrpSpPr>
          <p:grpSpPr bwMode="auto">
            <a:xfrm>
              <a:off x="408" y="703"/>
              <a:ext cx="2268" cy="408"/>
              <a:chOff x="544" y="-386"/>
              <a:chExt cx="1860" cy="1044"/>
            </a:xfrm>
          </p:grpSpPr>
          <p:sp>
            <p:nvSpPr>
              <p:cNvPr id="503820" name="Rectangle 12"/>
              <p:cNvSpPr>
                <a:spLocks noChangeArrowheads="1"/>
              </p:cNvSpPr>
              <p:nvPr/>
            </p:nvSpPr>
            <p:spPr bwMode="auto">
              <a:xfrm>
                <a:off x="544" y="-386"/>
                <a:ext cx="1860" cy="1044"/>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3821" name="Line 13"/>
              <p:cNvSpPr>
                <a:spLocks noChangeShapeType="1"/>
              </p:cNvSpPr>
              <p:nvPr/>
            </p:nvSpPr>
            <p:spPr bwMode="auto">
              <a:xfrm>
                <a:off x="544" y="-386"/>
                <a:ext cx="186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sp>
            <p:nvSpPr>
              <p:cNvPr id="503822" name="Line 14"/>
              <p:cNvSpPr>
                <a:spLocks noChangeShapeType="1"/>
              </p:cNvSpPr>
              <p:nvPr/>
            </p:nvSpPr>
            <p:spPr bwMode="auto">
              <a:xfrm>
                <a:off x="544" y="657"/>
                <a:ext cx="186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grpSp>
        <p:sp>
          <p:nvSpPr>
            <p:cNvPr id="503823" name="AutoShape 15"/>
            <p:cNvSpPr>
              <a:spLocks noChangeArrowheads="1"/>
            </p:cNvSpPr>
            <p:nvPr/>
          </p:nvSpPr>
          <p:spPr bwMode="auto">
            <a:xfrm>
              <a:off x="2631" y="703"/>
              <a:ext cx="407" cy="408"/>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grpSp>
      <p:grpSp>
        <p:nvGrpSpPr>
          <p:cNvPr id="503824" name="Group 16"/>
          <p:cNvGrpSpPr>
            <a:grpSpLocks/>
          </p:cNvGrpSpPr>
          <p:nvPr/>
        </p:nvGrpSpPr>
        <p:grpSpPr bwMode="auto">
          <a:xfrm>
            <a:off x="1512888" y="2627313"/>
            <a:ext cx="4175125" cy="647700"/>
            <a:chOff x="408" y="703"/>
            <a:chExt cx="2630" cy="408"/>
          </a:xfrm>
        </p:grpSpPr>
        <p:grpSp>
          <p:nvGrpSpPr>
            <p:cNvPr id="503825" name="Group 17"/>
            <p:cNvGrpSpPr>
              <a:grpSpLocks/>
            </p:cNvGrpSpPr>
            <p:nvPr/>
          </p:nvGrpSpPr>
          <p:grpSpPr bwMode="auto">
            <a:xfrm>
              <a:off x="408" y="703"/>
              <a:ext cx="2268" cy="408"/>
              <a:chOff x="544" y="-386"/>
              <a:chExt cx="1860" cy="1044"/>
            </a:xfrm>
          </p:grpSpPr>
          <p:sp>
            <p:nvSpPr>
              <p:cNvPr id="503826" name="Rectangle 18"/>
              <p:cNvSpPr>
                <a:spLocks noChangeArrowheads="1"/>
              </p:cNvSpPr>
              <p:nvPr/>
            </p:nvSpPr>
            <p:spPr bwMode="auto">
              <a:xfrm>
                <a:off x="544" y="-386"/>
                <a:ext cx="1860" cy="1044"/>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3827" name="Line 19"/>
              <p:cNvSpPr>
                <a:spLocks noChangeShapeType="1"/>
              </p:cNvSpPr>
              <p:nvPr/>
            </p:nvSpPr>
            <p:spPr bwMode="auto">
              <a:xfrm>
                <a:off x="544" y="-386"/>
                <a:ext cx="186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sp>
            <p:nvSpPr>
              <p:cNvPr id="503828" name="Line 20"/>
              <p:cNvSpPr>
                <a:spLocks noChangeShapeType="1"/>
              </p:cNvSpPr>
              <p:nvPr/>
            </p:nvSpPr>
            <p:spPr bwMode="auto">
              <a:xfrm>
                <a:off x="544" y="657"/>
                <a:ext cx="186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grpSp>
        <p:sp>
          <p:nvSpPr>
            <p:cNvPr id="503829" name="AutoShape 21"/>
            <p:cNvSpPr>
              <a:spLocks noChangeArrowheads="1"/>
            </p:cNvSpPr>
            <p:nvPr/>
          </p:nvSpPr>
          <p:spPr bwMode="auto">
            <a:xfrm>
              <a:off x="2631" y="703"/>
              <a:ext cx="407" cy="408"/>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grpSp>
      <p:grpSp>
        <p:nvGrpSpPr>
          <p:cNvPr id="503830" name="Group 22"/>
          <p:cNvGrpSpPr>
            <a:grpSpLocks/>
          </p:cNvGrpSpPr>
          <p:nvPr/>
        </p:nvGrpSpPr>
        <p:grpSpPr bwMode="auto">
          <a:xfrm>
            <a:off x="1512888" y="3419475"/>
            <a:ext cx="4175125" cy="647700"/>
            <a:chOff x="408" y="703"/>
            <a:chExt cx="2630" cy="408"/>
          </a:xfrm>
        </p:grpSpPr>
        <p:grpSp>
          <p:nvGrpSpPr>
            <p:cNvPr id="503831" name="Group 23"/>
            <p:cNvGrpSpPr>
              <a:grpSpLocks/>
            </p:cNvGrpSpPr>
            <p:nvPr/>
          </p:nvGrpSpPr>
          <p:grpSpPr bwMode="auto">
            <a:xfrm>
              <a:off x="408" y="703"/>
              <a:ext cx="2268" cy="408"/>
              <a:chOff x="544" y="-386"/>
              <a:chExt cx="1860" cy="1044"/>
            </a:xfrm>
          </p:grpSpPr>
          <p:sp>
            <p:nvSpPr>
              <p:cNvPr id="503832" name="Rectangle 24"/>
              <p:cNvSpPr>
                <a:spLocks noChangeArrowheads="1"/>
              </p:cNvSpPr>
              <p:nvPr/>
            </p:nvSpPr>
            <p:spPr bwMode="auto">
              <a:xfrm>
                <a:off x="544" y="-386"/>
                <a:ext cx="1860" cy="1044"/>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3833" name="Line 25"/>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3834" name="Line 26"/>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03835" name="AutoShape 27"/>
            <p:cNvSpPr>
              <a:spLocks noChangeArrowheads="1"/>
            </p:cNvSpPr>
            <p:nvPr/>
          </p:nvSpPr>
          <p:spPr bwMode="auto">
            <a:xfrm>
              <a:off x="2631" y="703"/>
              <a:ext cx="407" cy="408"/>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grpSp>
      <p:grpSp>
        <p:nvGrpSpPr>
          <p:cNvPr id="503836" name="Group 28"/>
          <p:cNvGrpSpPr>
            <a:grpSpLocks/>
          </p:cNvGrpSpPr>
          <p:nvPr/>
        </p:nvGrpSpPr>
        <p:grpSpPr bwMode="auto">
          <a:xfrm>
            <a:off x="1512888" y="4211638"/>
            <a:ext cx="4175125" cy="647700"/>
            <a:chOff x="408" y="703"/>
            <a:chExt cx="2630" cy="408"/>
          </a:xfrm>
        </p:grpSpPr>
        <p:grpSp>
          <p:nvGrpSpPr>
            <p:cNvPr id="503837" name="Group 29"/>
            <p:cNvGrpSpPr>
              <a:grpSpLocks/>
            </p:cNvGrpSpPr>
            <p:nvPr/>
          </p:nvGrpSpPr>
          <p:grpSpPr bwMode="auto">
            <a:xfrm>
              <a:off x="408" y="703"/>
              <a:ext cx="2268" cy="408"/>
              <a:chOff x="544" y="-386"/>
              <a:chExt cx="1860" cy="1044"/>
            </a:xfrm>
          </p:grpSpPr>
          <p:sp>
            <p:nvSpPr>
              <p:cNvPr id="503838" name="Rectangle 30"/>
              <p:cNvSpPr>
                <a:spLocks noChangeArrowheads="1"/>
              </p:cNvSpPr>
              <p:nvPr/>
            </p:nvSpPr>
            <p:spPr bwMode="auto">
              <a:xfrm>
                <a:off x="544" y="-386"/>
                <a:ext cx="1860" cy="1044"/>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3839" name="Line 31"/>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3840" name="Line 32"/>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03841" name="AutoShape 33"/>
            <p:cNvSpPr>
              <a:spLocks noChangeArrowheads="1"/>
            </p:cNvSpPr>
            <p:nvPr/>
          </p:nvSpPr>
          <p:spPr bwMode="auto">
            <a:xfrm>
              <a:off x="2631" y="703"/>
              <a:ext cx="407" cy="408"/>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grpSp>
      <p:grpSp>
        <p:nvGrpSpPr>
          <p:cNvPr id="503842" name="Group 34"/>
          <p:cNvGrpSpPr>
            <a:grpSpLocks/>
          </p:cNvGrpSpPr>
          <p:nvPr/>
        </p:nvGrpSpPr>
        <p:grpSpPr bwMode="auto">
          <a:xfrm>
            <a:off x="1512888" y="6588125"/>
            <a:ext cx="4175125" cy="647700"/>
            <a:chOff x="408" y="703"/>
            <a:chExt cx="2630" cy="408"/>
          </a:xfrm>
        </p:grpSpPr>
        <p:grpSp>
          <p:nvGrpSpPr>
            <p:cNvPr id="503843" name="Group 35"/>
            <p:cNvGrpSpPr>
              <a:grpSpLocks/>
            </p:cNvGrpSpPr>
            <p:nvPr/>
          </p:nvGrpSpPr>
          <p:grpSpPr bwMode="auto">
            <a:xfrm>
              <a:off x="408" y="703"/>
              <a:ext cx="2268" cy="408"/>
              <a:chOff x="544" y="-386"/>
              <a:chExt cx="1860" cy="1044"/>
            </a:xfrm>
          </p:grpSpPr>
          <p:sp>
            <p:nvSpPr>
              <p:cNvPr id="503844" name="Rectangle 36"/>
              <p:cNvSpPr>
                <a:spLocks noChangeArrowheads="1"/>
              </p:cNvSpPr>
              <p:nvPr/>
            </p:nvSpPr>
            <p:spPr bwMode="auto">
              <a:xfrm>
                <a:off x="544" y="-386"/>
                <a:ext cx="1860" cy="1044"/>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3845" name="Line 37"/>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3846" name="Line 38"/>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03847" name="AutoShape 39"/>
            <p:cNvSpPr>
              <a:spLocks noChangeArrowheads="1"/>
            </p:cNvSpPr>
            <p:nvPr/>
          </p:nvSpPr>
          <p:spPr bwMode="auto">
            <a:xfrm>
              <a:off x="2631" y="703"/>
              <a:ext cx="407" cy="408"/>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grpSp>
      <p:grpSp>
        <p:nvGrpSpPr>
          <p:cNvPr id="503848" name="Group 40"/>
          <p:cNvGrpSpPr>
            <a:grpSpLocks/>
          </p:cNvGrpSpPr>
          <p:nvPr/>
        </p:nvGrpSpPr>
        <p:grpSpPr bwMode="auto">
          <a:xfrm>
            <a:off x="1512888" y="5003800"/>
            <a:ext cx="4175125" cy="647700"/>
            <a:chOff x="408" y="703"/>
            <a:chExt cx="2630" cy="408"/>
          </a:xfrm>
        </p:grpSpPr>
        <p:grpSp>
          <p:nvGrpSpPr>
            <p:cNvPr id="503849" name="Group 41"/>
            <p:cNvGrpSpPr>
              <a:grpSpLocks/>
            </p:cNvGrpSpPr>
            <p:nvPr/>
          </p:nvGrpSpPr>
          <p:grpSpPr bwMode="auto">
            <a:xfrm>
              <a:off x="408" y="703"/>
              <a:ext cx="2268" cy="408"/>
              <a:chOff x="544" y="-386"/>
              <a:chExt cx="1860" cy="1044"/>
            </a:xfrm>
          </p:grpSpPr>
          <p:sp>
            <p:nvSpPr>
              <p:cNvPr id="503850" name="Rectangle 42"/>
              <p:cNvSpPr>
                <a:spLocks noChangeArrowheads="1"/>
              </p:cNvSpPr>
              <p:nvPr/>
            </p:nvSpPr>
            <p:spPr bwMode="auto">
              <a:xfrm>
                <a:off x="544" y="-386"/>
                <a:ext cx="1860" cy="1044"/>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3851" name="Line 43"/>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3852" name="Line 44"/>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03853" name="AutoShape 45"/>
            <p:cNvSpPr>
              <a:spLocks noChangeArrowheads="1"/>
            </p:cNvSpPr>
            <p:nvPr/>
          </p:nvSpPr>
          <p:spPr bwMode="auto">
            <a:xfrm>
              <a:off x="2631" y="703"/>
              <a:ext cx="407" cy="408"/>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grpSp>
      <p:grpSp>
        <p:nvGrpSpPr>
          <p:cNvPr id="503854" name="Group 46"/>
          <p:cNvGrpSpPr>
            <a:grpSpLocks/>
          </p:cNvGrpSpPr>
          <p:nvPr/>
        </p:nvGrpSpPr>
        <p:grpSpPr bwMode="auto">
          <a:xfrm>
            <a:off x="1512888" y="5795963"/>
            <a:ext cx="4175125" cy="647700"/>
            <a:chOff x="408" y="703"/>
            <a:chExt cx="2630" cy="408"/>
          </a:xfrm>
        </p:grpSpPr>
        <p:grpSp>
          <p:nvGrpSpPr>
            <p:cNvPr id="503855" name="Group 47"/>
            <p:cNvGrpSpPr>
              <a:grpSpLocks/>
            </p:cNvGrpSpPr>
            <p:nvPr/>
          </p:nvGrpSpPr>
          <p:grpSpPr bwMode="auto">
            <a:xfrm>
              <a:off x="408" y="703"/>
              <a:ext cx="2268" cy="408"/>
              <a:chOff x="544" y="-386"/>
              <a:chExt cx="1860" cy="1044"/>
            </a:xfrm>
          </p:grpSpPr>
          <p:sp>
            <p:nvSpPr>
              <p:cNvPr id="503856" name="Rectangle 48"/>
              <p:cNvSpPr>
                <a:spLocks noChangeArrowheads="1"/>
              </p:cNvSpPr>
              <p:nvPr/>
            </p:nvSpPr>
            <p:spPr bwMode="auto">
              <a:xfrm>
                <a:off x="544" y="-386"/>
                <a:ext cx="1860" cy="1044"/>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3857" name="Line 49"/>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3858" name="Line 50"/>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03859" name="AutoShape 51"/>
            <p:cNvSpPr>
              <a:spLocks noChangeArrowheads="1"/>
            </p:cNvSpPr>
            <p:nvPr/>
          </p:nvSpPr>
          <p:spPr bwMode="auto">
            <a:xfrm>
              <a:off x="2631" y="703"/>
              <a:ext cx="407" cy="408"/>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grpSp>
      <p:sp>
        <p:nvSpPr>
          <p:cNvPr id="503860" name="AutoShape 52"/>
          <p:cNvSpPr>
            <a:spLocks noChangeArrowheads="1"/>
          </p:cNvSpPr>
          <p:nvPr/>
        </p:nvSpPr>
        <p:spPr bwMode="auto">
          <a:xfrm>
            <a:off x="142875" y="1116013"/>
            <a:ext cx="792163" cy="6119812"/>
          </a:xfrm>
          <a:prstGeom prst="upDownArrow">
            <a:avLst>
              <a:gd name="adj1" fmla="val 50000"/>
              <a:gd name="adj2" fmla="val 154509"/>
            </a:avLst>
          </a:prstGeom>
          <a:solidFill>
            <a:srgbClr val="99CCFF"/>
          </a:solidFill>
          <a:ln w="38100" algn="ctr">
            <a:noFill/>
            <a:miter lim="800000"/>
            <a:headEnd/>
            <a:tailEnd/>
          </a:ln>
          <a:effectLst/>
        </p:spPr>
        <p:txBody>
          <a:bodyPr wrap="none" lIns="90000" tIns="46800" rIns="90000" bIns="46800" anchor="ctr"/>
          <a:lstStyle/>
          <a:p>
            <a:r>
              <a:rPr lang="ja-JP" altLang="en-US" dirty="0">
                <a:solidFill>
                  <a:srgbClr val="0000FF"/>
                </a:solidFill>
                <a:latin typeface="ＭＳ Ｐゴシック" panose="020B0600070205080204" pitchFamily="50" charset="-128"/>
                <a:ea typeface="ＭＳ Ｐゴシック" panose="020B0600070205080204" pitchFamily="50" charset="-128"/>
              </a:rPr>
              <a:t>優</a:t>
            </a:r>
          </a:p>
          <a:p>
            <a:r>
              <a:rPr lang="ja-JP" altLang="en-US" dirty="0">
                <a:solidFill>
                  <a:srgbClr val="0000FF"/>
                </a:solidFill>
                <a:latin typeface="ＭＳ Ｐゴシック" panose="020B0600070205080204" pitchFamily="50" charset="-128"/>
                <a:ea typeface="ＭＳ Ｐゴシック" panose="020B0600070205080204" pitchFamily="50" charset="-128"/>
              </a:rPr>
              <a:t>先</a:t>
            </a:r>
          </a:p>
          <a:p>
            <a:r>
              <a:rPr lang="ja-JP" altLang="en-US" dirty="0">
                <a:solidFill>
                  <a:srgbClr val="0000FF"/>
                </a:solidFill>
                <a:latin typeface="ＭＳ Ｐゴシック" panose="020B0600070205080204" pitchFamily="50" charset="-128"/>
                <a:ea typeface="ＭＳ Ｐゴシック" panose="020B0600070205080204" pitchFamily="50" charset="-128"/>
              </a:rPr>
              <a:t>度</a:t>
            </a:r>
          </a:p>
        </p:txBody>
      </p:sp>
      <p:sp>
        <p:nvSpPr>
          <p:cNvPr id="503861" name="Text Box 53"/>
          <p:cNvSpPr txBox="1">
            <a:spLocks noChangeArrowheads="1"/>
          </p:cNvSpPr>
          <p:nvPr/>
        </p:nvSpPr>
        <p:spPr bwMode="auto">
          <a:xfrm>
            <a:off x="284657" y="1187450"/>
            <a:ext cx="491138"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solidFill>
                  <a:schemeClr val="accent2"/>
                </a:solidFill>
                <a:latin typeface="ＭＳ Ｐゴシック" panose="020B0600070205080204" pitchFamily="50" charset="-128"/>
                <a:ea typeface="ＭＳ Ｐゴシック" panose="020B0600070205080204" pitchFamily="50" charset="-128"/>
              </a:rPr>
              <a:t>高</a:t>
            </a:r>
          </a:p>
        </p:txBody>
      </p:sp>
      <p:sp>
        <p:nvSpPr>
          <p:cNvPr id="503862" name="Text Box 54"/>
          <p:cNvSpPr txBox="1">
            <a:spLocks noChangeArrowheads="1"/>
          </p:cNvSpPr>
          <p:nvPr/>
        </p:nvSpPr>
        <p:spPr bwMode="auto">
          <a:xfrm>
            <a:off x="284657" y="6659563"/>
            <a:ext cx="491138"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solidFill>
                  <a:schemeClr val="accent2"/>
                </a:solidFill>
                <a:latin typeface="ＭＳ Ｐゴシック" panose="020B0600070205080204" pitchFamily="50" charset="-128"/>
                <a:ea typeface="ＭＳ Ｐゴシック" panose="020B0600070205080204" pitchFamily="50" charset="-128"/>
              </a:rPr>
              <a:t>低</a:t>
            </a:r>
          </a:p>
        </p:txBody>
      </p:sp>
      <p:sp>
        <p:nvSpPr>
          <p:cNvPr id="503864" name="Text Box 56"/>
          <p:cNvSpPr txBox="1">
            <a:spLocks noChangeArrowheads="1"/>
          </p:cNvSpPr>
          <p:nvPr/>
        </p:nvSpPr>
        <p:spPr bwMode="auto">
          <a:xfrm>
            <a:off x="660400" y="1187450"/>
            <a:ext cx="923925" cy="5934075"/>
          </a:xfrm>
          <a:prstGeom prst="rect">
            <a:avLst/>
          </a:prstGeom>
          <a:noFill/>
          <a:ln w="38100" algn="ctr">
            <a:noFill/>
            <a:miter lim="800000"/>
            <a:headEnd/>
            <a:tailEnd/>
          </a:ln>
          <a:effectLst/>
        </p:spPr>
        <p:txBody>
          <a:bodyPr lIns="90000" tIns="46800" rIns="90000" bIns="46800" anchorCtr="1">
            <a:spAutoFit/>
          </a:bodyPr>
          <a:lstStyle/>
          <a:p>
            <a:r>
              <a:rPr lang="en-US" altLang="ja-JP">
                <a:solidFill>
                  <a:schemeClr val="accent2"/>
                </a:solidFill>
                <a:latin typeface="A-OTF 新ゴ Pro H" pitchFamily="34" charset="-128"/>
              </a:rPr>
              <a:t>0</a:t>
            </a: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r>
              <a:rPr lang="en-US" altLang="ja-JP">
                <a:solidFill>
                  <a:schemeClr val="accent2"/>
                </a:solidFill>
                <a:latin typeface="A-OTF 新ゴ Pro H" pitchFamily="34" charset="-128"/>
              </a:rPr>
              <a:t>128</a:t>
            </a:r>
          </a:p>
        </p:txBody>
      </p:sp>
      <p:sp>
        <p:nvSpPr>
          <p:cNvPr id="503867" name="Oval 59"/>
          <p:cNvSpPr>
            <a:spLocks noChangeArrowheads="1"/>
          </p:cNvSpPr>
          <p:nvPr/>
        </p:nvSpPr>
        <p:spPr bwMode="auto">
          <a:xfrm>
            <a:off x="4464050" y="115093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3869" name="Oval 61"/>
          <p:cNvSpPr>
            <a:spLocks noChangeArrowheads="1"/>
          </p:cNvSpPr>
          <p:nvPr/>
        </p:nvSpPr>
        <p:spPr bwMode="auto">
          <a:xfrm>
            <a:off x="4464050" y="194310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3870" name="Oval 62"/>
          <p:cNvSpPr>
            <a:spLocks noChangeArrowheads="1"/>
          </p:cNvSpPr>
          <p:nvPr/>
        </p:nvSpPr>
        <p:spPr bwMode="auto">
          <a:xfrm>
            <a:off x="4464050" y="27352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3871" name="Oval 63"/>
          <p:cNvSpPr>
            <a:spLocks noChangeArrowheads="1"/>
          </p:cNvSpPr>
          <p:nvPr/>
        </p:nvSpPr>
        <p:spPr bwMode="auto">
          <a:xfrm>
            <a:off x="4464050" y="352742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3872" name="Oval 64"/>
          <p:cNvSpPr>
            <a:spLocks noChangeArrowheads="1"/>
          </p:cNvSpPr>
          <p:nvPr/>
        </p:nvSpPr>
        <p:spPr bwMode="auto">
          <a:xfrm>
            <a:off x="4464050" y="43195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3873" name="Oval 65"/>
          <p:cNvSpPr>
            <a:spLocks noChangeArrowheads="1"/>
          </p:cNvSpPr>
          <p:nvPr/>
        </p:nvSpPr>
        <p:spPr bwMode="auto">
          <a:xfrm>
            <a:off x="4464050" y="51101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3874" name="Oval 66"/>
          <p:cNvSpPr>
            <a:spLocks noChangeArrowheads="1"/>
          </p:cNvSpPr>
          <p:nvPr/>
        </p:nvSpPr>
        <p:spPr bwMode="auto">
          <a:xfrm>
            <a:off x="4464050" y="590232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3875" name="Oval 67"/>
          <p:cNvSpPr>
            <a:spLocks noChangeArrowheads="1"/>
          </p:cNvSpPr>
          <p:nvPr/>
        </p:nvSpPr>
        <p:spPr bwMode="auto">
          <a:xfrm>
            <a:off x="4464050" y="66944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3877" name="Oval 69"/>
          <p:cNvSpPr>
            <a:spLocks noChangeArrowheads="1"/>
          </p:cNvSpPr>
          <p:nvPr/>
        </p:nvSpPr>
        <p:spPr bwMode="auto">
          <a:xfrm>
            <a:off x="3887788" y="194627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3878" name="Oval 70"/>
          <p:cNvSpPr>
            <a:spLocks noChangeArrowheads="1"/>
          </p:cNvSpPr>
          <p:nvPr/>
        </p:nvSpPr>
        <p:spPr bwMode="auto">
          <a:xfrm>
            <a:off x="3887788" y="273843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3880" name="Oval 72"/>
          <p:cNvSpPr>
            <a:spLocks noChangeArrowheads="1"/>
          </p:cNvSpPr>
          <p:nvPr/>
        </p:nvSpPr>
        <p:spPr bwMode="auto">
          <a:xfrm>
            <a:off x="3887788" y="43227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3881" name="Oval 73"/>
          <p:cNvSpPr>
            <a:spLocks noChangeArrowheads="1"/>
          </p:cNvSpPr>
          <p:nvPr/>
        </p:nvSpPr>
        <p:spPr bwMode="auto">
          <a:xfrm>
            <a:off x="3887788" y="511333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3882" name="Oval 74"/>
          <p:cNvSpPr>
            <a:spLocks noChangeArrowheads="1"/>
          </p:cNvSpPr>
          <p:nvPr/>
        </p:nvSpPr>
        <p:spPr bwMode="auto">
          <a:xfrm>
            <a:off x="3887788" y="590550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3883" name="Oval 75"/>
          <p:cNvSpPr>
            <a:spLocks noChangeArrowheads="1"/>
          </p:cNvSpPr>
          <p:nvPr/>
        </p:nvSpPr>
        <p:spPr bwMode="auto">
          <a:xfrm>
            <a:off x="3887788" y="66976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3885" name="Oval 77"/>
          <p:cNvSpPr>
            <a:spLocks noChangeArrowheads="1"/>
          </p:cNvSpPr>
          <p:nvPr/>
        </p:nvSpPr>
        <p:spPr bwMode="auto">
          <a:xfrm>
            <a:off x="3302000" y="19478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3890" name="Oval 82"/>
          <p:cNvSpPr>
            <a:spLocks noChangeArrowheads="1"/>
          </p:cNvSpPr>
          <p:nvPr/>
        </p:nvSpPr>
        <p:spPr bwMode="auto">
          <a:xfrm>
            <a:off x="3302000" y="59070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3891" name="Oval 83"/>
          <p:cNvSpPr>
            <a:spLocks noChangeArrowheads="1"/>
          </p:cNvSpPr>
          <p:nvPr/>
        </p:nvSpPr>
        <p:spPr bwMode="auto">
          <a:xfrm>
            <a:off x="3302000" y="669925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3898" name="Oval 90"/>
          <p:cNvSpPr>
            <a:spLocks noChangeArrowheads="1"/>
          </p:cNvSpPr>
          <p:nvPr/>
        </p:nvSpPr>
        <p:spPr bwMode="auto">
          <a:xfrm>
            <a:off x="2708275" y="591185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3900" name="Rectangle 92"/>
          <p:cNvSpPr>
            <a:spLocks noChangeArrowheads="1"/>
          </p:cNvSpPr>
          <p:nvPr/>
        </p:nvSpPr>
        <p:spPr bwMode="auto">
          <a:xfrm>
            <a:off x="5688013" y="971550"/>
            <a:ext cx="4243387" cy="6588125"/>
          </a:xfrm>
          <a:prstGeom prst="rect">
            <a:avLst/>
          </a:prstGeom>
          <a:noFill/>
          <a:ln w="9525">
            <a:noFill/>
            <a:miter lim="800000"/>
            <a:headEnd/>
            <a:tailEnd/>
          </a:ln>
          <a:effectLst/>
        </p:spPr>
        <p:txBody>
          <a:bodyPr lIns="0" tIns="0" rIns="0" bIns="0"/>
          <a:lstStyle/>
          <a:p>
            <a:pPr marL="431800" indent="-323850" algn="l" defTabSz="449263" eaLnBrk="1">
              <a:lnSpc>
                <a:spcPct val="111000"/>
              </a:lnSpc>
              <a:spcBef>
                <a:spcPts val="575"/>
              </a:spcBef>
              <a:spcAft>
                <a:spcPts val="575"/>
              </a:spcAft>
              <a:buClr>
                <a:srgbClr val="000000"/>
              </a:buClr>
              <a:buSzPct val="75000"/>
              <a:buFont typeface="StarSymbol" pitchFamily="2" charset="0"/>
              <a:buChar char="■"/>
            </a:pPr>
            <a:r>
              <a:rPr lang="ja-JP" altLang="en-US" sz="3200" dirty="0">
                <a:solidFill>
                  <a:srgbClr val="333366"/>
                </a:solidFill>
                <a:latin typeface="ＭＳ Ｐゴシック" panose="020B0600070205080204" pitchFamily="50" charset="-128"/>
                <a:ea typeface="ＭＳ Ｐゴシック" panose="020B0600070205080204" pitchFamily="50" charset="-128"/>
              </a:rPr>
              <a:t>ユーザモード優先度</a:t>
            </a:r>
          </a:p>
          <a:p>
            <a:pPr marL="863600" lvl="1" indent="-287338" algn="l" defTabSz="449263" eaLnBrk="1">
              <a:lnSpc>
                <a:spcPct val="102000"/>
              </a:lnSpc>
              <a:spcBef>
                <a:spcPts val="575"/>
              </a:spcBef>
              <a:spcAft>
                <a:spcPts val="575"/>
              </a:spcAft>
              <a:buClr>
                <a:srgbClr val="000000"/>
              </a:buClr>
              <a:buSzPct val="45000"/>
              <a:buFont typeface="Wingdings" pitchFamily="2" charset="2"/>
              <a:buChar char="l"/>
            </a:pPr>
            <a:r>
              <a:rPr lang="en-US" altLang="ja-JP" sz="2800" b="0" dirty="0">
                <a:solidFill>
                  <a:srgbClr val="008000"/>
                </a:solidFill>
                <a:latin typeface="ＭＳ Ｐゴシック" panose="020B0600070205080204" pitchFamily="50" charset="-128"/>
                <a:ea typeface="ＭＳ Ｐゴシック" panose="020B0600070205080204" pitchFamily="50" charset="-128"/>
              </a:rPr>
              <a:t>P_USER</a:t>
            </a:r>
            <a:br>
              <a:rPr lang="en-US" altLang="ja-JP" sz="2800" b="0" dirty="0">
                <a:solidFill>
                  <a:srgbClr val="000000"/>
                </a:solidFill>
                <a:latin typeface="ＭＳ Ｐゴシック" panose="020B0600070205080204" pitchFamily="50" charset="-128"/>
                <a:ea typeface="ＭＳ Ｐゴシック" panose="020B0600070205080204" pitchFamily="50" charset="-128"/>
              </a:rPr>
            </a:br>
            <a:r>
              <a:rPr lang="en-US" altLang="ja-JP" sz="2800" b="0" dirty="0">
                <a:solidFill>
                  <a:srgbClr val="000000"/>
                </a:solidFill>
                <a:latin typeface="ＭＳ Ｐゴシック" panose="020B0600070205080204" pitchFamily="50" charset="-128"/>
                <a:ea typeface="ＭＳ Ｐゴシック" panose="020B0600070205080204" pitchFamily="50" charset="-128"/>
              </a:rPr>
              <a:t>+ </a:t>
            </a:r>
            <a:r>
              <a:rPr lang="en-US" altLang="ja-JP" sz="2800" b="0" dirty="0">
                <a:solidFill>
                  <a:srgbClr val="FF9900"/>
                </a:solidFill>
                <a:latin typeface="ＭＳ Ｐゴシック" panose="020B0600070205080204" pitchFamily="50" charset="-128"/>
                <a:ea typeface="ＭＳ Ｐゴシック" panose="020B0600070205080204" pitchFamily="50" charset="-128"/>
              </a:rPr>
              <a:t>NICE</a:t>
            </a:r>
            <a:br>
              <a:rPr lang="en-US" altLang="ja-JP" sz="2800" b="0" dirty="0">
                <a:solidFill>
                  <a:srgbClr val="000000"/>
                </a:solidFill>
                <a:latin typeface="ＭＳ Ｐゴシック" panose="020B0600070205080204" pitchFamily="50" charset="-128"/>
                <a:ea typeface="ＭＳ Ｐゴシック" panose="020B0600070205080204" pitchFamily="50" charset="-128"/>
              </a:rPr>
            </a:br>
            <a:r>
              <a:rPr lang="en-US" altLang="ja-JP" sz="2800" b="0" dirty="0">
                <a:solidFill>
                  <a:srgbClr val="000000"/>
                </a:solidFill>
                <a:latin typeface="ＭＳ Ｐゴシック" panose="020B0600070205080204" pitchFamily="50" charset="-128"/>
                <a:ea typeface="ＭＳ Ｐゴシック" panose="020B0600070205080204" pitchFamily="50" charset="-128"/>
              </a:rPr>
              <a:t>+ </a:t>
            </a:r>
            <a:r>
              <a:rPr lang="en-US" altLang="ja-JP" sz="2800" b="0" dirty="0">
                <a:solidFill>
                  <a:srgbClr val="0000FF"/>
                </a:solidFill>
                <a:latin typeface="ＭＳ Ｐゴシック" panose="020B0600070205080204" pitchFamily="50" charset="-128"/>
                <a:ea typeface="ＭＳ Ｐゴシック" panose="020B0600070205080204" pitchFamily="50" charset="-128"/>
              </a:rPr>
              <a:t>P_CPU</a:t>
            </a:r>
            <a:br>
              <a:rPr lang="en-US" altLang="ja-JP" sz="2800" b="0" dirty="0">
                <a:solidFill>
                  <a:srgbClr val="0000FF"/>
                </a:solidFill>
                <a:latin typeface="ＭＳ Ｐゴシック" panose="020B0600070205080204" pitchFamily="50" charset="-128"/>
                <a:ea typeface="ＭＳ Ｐゴシック" panose="020B0600070205080204" pitchFamily="50" charset="-128"/>
              </a:rPr>
            </a:br>
            <a:endParaRPr lang="en-US" altLang="ja-JP" sz="2800" b="0" dirty="0">
              <a:solidFill>
                <a:srgbClr val="FF9900"/>
              </a:solidFill>
              <a:latin typeface="ＭＳ Ｐゴシック" panose="020B0600070205080204" pitchFamily="50" charset="-128"/>
              <a:ea typeface="ＭＳ Ｐゴシック" panose="020B0600070205080204" pitchFamily="50" charset="-128"/>
            </a:endParaRPr>
          </a:p>
          <a:p>
            <a:pPr marL="863600" lvl="1" indent="-287338" algn="l" defTabSz="449263" eaLnBrk="1">
              <a:lnSpc>
                <a:spcPct val="102000"/>
              </a:lnSpc>
              <a:spcBef>
                <a:spcPts val="575"/>
              </a:spcBef>
              <a:spcAft>
                <a:spcPts val="575"/>
              </a:spcAft>
              <a:buClr>
                <a:srgbClr val="000000"/>
              </a:buClr>
              <a:buSzPct val="45000"/>
              <a:buFont typeface="Wingdings" pitchFamily="2" charset="2"/>
              <a:buChar char="l"/>
            </a:pPr>
            <a:endParaRPr lang="en-US" altLang="ja-JP" sz="2800" b="0" dirty="0">
              <a:solidFill>
                <a:srgbClr val="FF9900"/>
              </a:solidFill>
              <a:latin typeface="A-OTF 新ゴ Pro M" pitchFamily="34" charset="-128"/>
              <a:ea typeface="A-OTF 新ゴ Pro M" pitchFamily="34" charset="-128"/>
            </a:endParaRPr>
          </a:p>
          <a:p>
            <a:pPr marL="863600" lvl="1" indent="-287338" algn="l" defTabSz="449263" eaLnBrk="1">
              <a:lnSpc>
                <a:spcPct val="102000"/>
              </a:lnSpc>
              <a:spcBef>
                <a:spcPts val="575"/>
              </a:spcBef>
              <a:spcAft>
                <a:spcPts val="575"/>
              </a:spcAft>
              <a:buClr>
                <a:srgbClr val="000000"/>
              </a:buClr>
              <a:buSzPct val="45000"/>
              <a:buFont typeface="Wingdings" pitchFamily="2" charset="2"/>
              <a:buChar char="l"/>
            </a:pPr>
            <a:r>
              <a:rPr lang="en-US" altLang="ja-JP" sz="2800" b="0" dirty="0">
                <a:solidFill>
                  <a:srgbClr val="008000"/>
                </a:solidFill>
                <a:latin typeface="ＭＳ Ｐゴシック" panose="020B0600070205080204" pitchFamily="50" charset="-128"/>
                <a:ea typeface="ＭＳ Ｐゴシック" panose="020B0600070205080204" pitchFamily="50" charset="-128"/>
              </a:rPr>
              <a:t>P_USER</a:t>
            </a:r>
            <a:br>
              <a:rPr lang="en-US" altLang="ja-JP" sz="2800" b="0" dirty="0">
                <a:solidFill>
                  <a:srgbClr val="008000"/>
                </a:solidFill>
                <a:latin typeface="ＭＳ Ｐゴシック" panose="020B0600070205080204" pitchFamily="50" charset="-128"/>
                <a:ea typeface="ＭＳ Ｐゴシック" panose="020B0600070205080204" pitchFamily="50" charset="-128"/>
              </a:rPr>
            </a:br>
            <a:r>
              <a:rPr lang="ja-JP" altLang="en-US" sz="2800" b="0" dirty="0">
                <a:solidFill>
                  <a:srgbClr val="000000"/>
                </a:solidFill>
                <a:latin typeface="ＭＳ Ｐゴシック" panose="020B0600070205080204" pitchFamily="50" charset="-128"/>
                <a:ea typeface="ＭＳ Ｐゴシック" panose="020B0600070205080204" pitchFamily="50" charset="-128"/>
              </a:rPr>
              <a:t>基準値 </a:t>
            </a:r>
            <a:r>
              <a:rPr lang="en-US" altLang="ja-JP" sz="2800" b="0" dirty="0">
                <a:solidFill>
                  <a:srgbClr val="000000"/>
                </a:solidFill>
                <a:latin typeface="ＭＳ Ｐゴシック" panose="020B0600070205080204" pitchFamily="50" charset="-128"/>
                <a:ea typeface="ＭＳ Ｐゴシック" panose="020B0600070205080204" pitchFamily="50" charset="-128"/>
              </a:rPr>
              <a:t>(=60)</a:t>
            </a:r>
          </a:p>
          <a:p>
            <a:pPr marL="863600" lvl="1" indent="-287338" algn="l" defTabSz="449263" eaLnBrk="1">
              <a:lnSpc>
                <a:spcPct val="102000"/>
              </a:lnSpc>
              <a:spcBef>
                <a:spcPts val="575"/>
              </a:spcBef>
              <a:spcAft>
                <a:spcPts val="575"/>
              </a:spcAft>
              <a:buClr>
                <a:srgbClr val="000000"/>
              </a:buClr>
              <a:buSzPct val="45000"/>
              <a:buFont typeface="Wingdings" pitchFamily="2" charset="2"/>
              <a:buChar char="l"/>
            </a:pPr>
            <a:r>
              <a:rPr lang="en-US" altLang="ja-JP" sz="2800" b="0" dirty="0">
                <a:solidFill>
                  <a:srgbClr val="FF9900"/>
                </a:solidFill>
                <a:latin typeface="ＭＳ Ｐゴシック" panose="020B0600070205080204" pitchFamily="50" charset="-128"/>
                <a:ea typeface="ＭＳ Ｐゴシック" panose="020B0600070205080204" pitchFamily="50" charset="-128"/>
              </a:rPr>
              <a:t>NICE</a:t>
            </a:r>
            <a:br>
              <a:rPr lang="en-US" altLang="ja-JP" sz="2800" b="0" dirty="0">
                <a:solidFill>
                  <a:srgbClr val="000000"/>
                </a:solidFill>
                <a:latin typeface="ＭＳ Ｐゴシック" panose="020B0600070205080204" pitchFamily="50" charset="-128"/>
                <a:ea typeface="ＭＳ Ｐゴシック" panose="020B0600070205080204" pitchFamily="50" charset="-128"/>
              </a:rPr>
            </a:br>
            <a:r>
              <a:rPr lang="ja-JP" altLang="en-US" sz="2800" b="0" dirty="0">
                <a:solidFill>
                  <a:srgbClr val="000000"/>
                </a:solidFill>
                <a:latin typeface="ＭＳ Ｐゴシック" panose="020B0600070205080204" pitchFamily="50" charset="-128"/>
                <a:ea typeface="ＭＳ Ｐゴシック" panose="020B0600070205080204" pitchFamily="50" charset="-128"/>
              </a:rPr>
              <a:t>ユーザ指定優先度</a:t>
            </a:r>
          </a:p>
          <a:p>
            <a:pPr marL="863600" lvl="1" indent="-287338" algn="l" defTabSz="449263" eaLnBrk="1">
              <a:lnSpc>
                <a:spcPct val="102000"/>
              </a:lnSpc>
              <a:spcBef>
                <a:spcPts val="575"/>
              </a:spcBef>
              <a:spcAft>
                <a:spcPts val="575"/>
              </a:spcAft>
              <a:buClr>
                <a:srgbClr val="000000"/>
              </a:buClr>
              <a:buSzPct val="45000"/>
              <a:buFont typeface="Wingdings" pitchFamily="2" charset="2"/>
              <a:buChar char="l"/>
            </a:pPr>
            <a:r>
              <a:rPr lang="en-US" altLang="ja-JP" sz="2800" b="0" dirty="0">
                <a:solidFill>
                  <a:srgbClr val="0000FF"/>
                </a:solidFill>
                <a:latin typeface="ＭＳ Ｐゴシック" panose="020B0600070205080204" pitchFamily="50" charset="-128"/>
                <a:ea typeface="ＭＳ Ｐゴシック" panose="020B0600070205080204" pitchFamily="50" charset="-128"/>
              </a:rPr>
              <a:t>P_CPU</a:t>
            </a:r>
            <a:br>
              <a:rPr lang="en-US" altLang="ja-JP" sz="2800" b="0" dirty="0">
                <a:solidFill>
                  <a:srgbClr val="0000FF"/>
                </a:solidFill>
                <a:latin typeface="ＭＳ Ｐゴシック" panose="020B0600070205080204" pitchFamily="50" charset="-128"/>
                <a:ea typeface="ＭＳ Ｐゴシック" panose="020B0600070205080204" pitchFamily="50" charset="-128"/>
              </a:rPr>
            </a:br>
            <a:r>
              <a:rPr lang="ja-JP" altLang="en-US" sz="2800" b="0" dirty="0">
                <a:solidFill>
                  <a:srgbClr val="000000"/>
                </a:solidFill>
                <a:latin typeface="ＭＳ Ｐゴシック" panose="020B0600070205080204" pitchFamily="50" charset="-128"/>
                <a:ea typeface="ＭＳ Ｐゴシック" panose="020B0600070205080204" pitchFamily="50" charset="-128"/>
              </a:rPr>
              <a:t>動的優先度</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3900">
                                            <p:txEl>
                                              <p:pRg st="1" end="1"/>
                                            </p:txEl>
                                          </p:spTgt>
                                        </p:tgtEl>
                                        <p:attrNameLst>
                                          <p:attrName>style.visibility</p:attrName>
                                        </p:attrNameLst>
                                      </p:cBhvr>
                                      <p:to>
                                        <p:strVal val="visible"/>
                                      </p:to>
                                    </p:set>
                                    <p:animEffect transition="in" filter="fade">
                                      <p:cBhvr>
                                        <p:cTn id="7" dur="500"/>
                                        <p:tgtEl>
                                          <p:spTgt spid="50390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3900">
                                            <p:txEl>
                                              <p:pRg st="3" end="3"/>
                                            </p:txEl>
                                          </p:spTgt>
                                        </p:tgtEl>
                                        <p:attrNameLst>
                                          <p:attrName>style.visibility</p:attrName>
                                        </p:attrNameLst>
                                      </p:cBhvr>
                                      <p:to>
                                        <p:strVal val="visible"/>
                                      </p:to>
                                    </p:set>
                                    <p:animEffect transition="in" filter="fade">
                                      <p:cBhvr>
                                        <p:cTn id="12" dur="500"/>
                                        <p:tgtEl>
                                          <p:spTgt spid="503900">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03900">
                                            <p:txEl>
                                              <p:pRg st="4" end="4"/>
                                            </p:txEl>
                                          </p:spTgt>
                                        </p:tgtEl>
                                        <p:attrNameLst>
                                          <p:attrName>style.visibility</p:attrName>
                                        </p:attrNameLst>
                                      </p:cBhvr>
                                      <p:to>
                                        <p:strVal val="visible"/>
                                      </p:to>
                                    </p:set>
                                    <p:animEffect transition="in" filter="fade">
                                      <p:cBhvr>
                                        <p:cTn id="17" dur="500"/>
                                        <p:tgtEl>
                                          <p:spTgt spid="503900">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03900">
                                            <p:txEl>
                                              <p:pRg st="5" end="5"/>
                                            </p:txEl>
                                          </p:spTgt>
                                        </p:tgtEl>
                                        <p:attrNameLst>
                                          <p:attrName>style.visibility</p:attrName>
                                        </p:attrNameLst>
                                      </p:cBhvr>
                                      <p:to>
                                        <p:strVal val="visible"/>
                                      </p:to>
                                    </p:set>
                                    <p:animEffect transition="in" filter="fade">
                                      <p:cBhvr>
                                        <p:cTn id="22" dur="500"/>
                                        <p:tgtEl>
                                          <p:spTgt spid="50390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Rectangle 2"/>
          <p:cNvSpPr>
            <a:spLocks noGrp="1" noChangeArrowheads="1"/>
          </p:cNvSpPr>
          <p:nvPr>
            <p:ph type="title"/>
          </p:nvPr>
        </p:nvSpPr>
        <p:spPr/>
        <p:txBody>
          <a:bodyPr/>
          <a:lstStyle/>
          <a:p>
            <a:r>
              <a:rPr lang="en-US" altLang="ja-JP"/>
              <a:t>SysV</a:t>
            </a:r>
            <a:r>
              <a:rPr lang="ja-JP" altLang="en-US"/>
              <a:t>のスケジューリング</a:t>
            </a:r>
          </a:p>
        </p:txBody>
      </p:sp>
      <p:sp>
        <p:nvSpPr>
          <p:cNvPr id="506885" name="Rectangle 5"/>
          <p:cNvSpPr>
            <a:spLocks noChangeArrowheads="1"/>
          </p:cNvSpPr>
          <p:nvPr/>
        </p:nvSpPr>
        <p:spPr bwMode="auto">
          <a:xfrm>
            <a:off x="1512888" y="1042988"/>
            <a:ext cx="3600450" cy="647700"/>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6886" name="Line 6"/>
          <p:cNvSpPr>
            <a:spLocks noChangeShapeType="1"/>
          </p:cNvSpPr>
          <p:nvPr/>
        </p:nvSpPr>
        <p:spPr bwMode="auto">
          <a:xfrm>
            <a:off x="1512888" y="1042988"/>
            <a:ext cx="360045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sp>
        <p:nvSpPr>
          <p:cNvPr id="506887" name="Line 7"/>
          <p:cNvSpPr>
            <a:spLocks noChangeShapeType="1"/>
          </p:cNvSpPr>
          <p:nvPr/>
        </p:nvSpPr>
        <p:spPr bwMode="auto">
          <a:xfrm>
            <a:off x="1512888" y="1690688"/>
            <a:ext cx="360045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sp>
        <p:nvSpPr>
          <p:cNvPr id="506888" name="AutoShape 8"/>
          <p:cNvSpPr>
            <a:spLocks noChangeArrowheads="1"/>
          </p:cNvSpPr>
          <p:nvPr/>
        </p:nvSpPr>
        <p:spPr bwMode="auto">
          <a:xfrm>
            <a:off x="5041900" y="1042988"/>
            <a:ext cx="646113" cy="647700"/>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6891" name="Rectangle 11"/>
          <p:cNvSpPr>
            <a:spLocks noChangeArrowheads="1"/>
          </p:cNvSpPr>
          <p:nvPr/>
        </p:nvSpPr>
        <p:spPr bwMode="auto">
          <a:xfrm>
            <a:off x="1512888" y="1835150"/>
            <a:ext cx="3600450" cy="647700"/>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6892" name="Line 12"/>
          <p:cNvSpPr>
            <a:spLocks noChangeShapeType="1"/>
          </p:cNvSpPr>
          <p:nvPr/>
        </p:nvSpPr>
        <p:spPr bwMode="auto">
          <a:xfrm>
            <a:off x="1512888" y="1835150"/>
            <a:ext cx="360045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sp>
        <p:nvSpPr>
          <p:cNvPr id="506893" name="Line 13"/>
          <p:cNvSpPr>
            <a:spLocks noChangeShapeType="1"/>
          </p:cNvSpPr>
          <p:nvPr/>
        </p:nvSpPr>
        <p:spPr bwMode="auto">
          <a:xfrm>
            <a:off x="1512888" y="2482850"/>
            <a:ext cx="360045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sp>
        <p:nvSpPr>
          <p:cNvPr id="506894" name="AutoShape 14"/>
          <p:cNvSpPr>
            <a:spLocks noChangeArrowheads="1"/>
          </p:cNvSpPr>
          <p:nvPr/>
        </p:nvSpPr>
        <p:spPr bwMode="auto">
          <a:xfrm>
            <a:off x="5041900" y="1835150"/>
            <a:ext cx="646113" cy="647700"/>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6897" name="Rectangle 17"/>
          <p:cNvSpPr>
            <a:spLocks noChangeArrowheads="1"/>
          </p:cNvSpPr>
          <p:nvPr/>
        </p:nvSpPr>
        <p:spPr bwMode="auto">
          <a:xfrm>
            <a:off x="1512888" y="2627313"/>
            <a:ext cx="3600450" cy="647700"/>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6898" name="Line 18"/>
          <p:cNvSpPr>
            <a:spLocks noChangeShapeType="1"/>
          </p:cNvSpPr>
          <p:nvPr/>
        </p:nvSpPr>
        <p:spPr bwMode="auto">
          <a:xfrm>
            <a:off x="1512888" y="2627313"/>
            <a:ext cx="360045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sp>
        <p:nvSpPr>
          <p:cNvPr id="506899" name="Line 19"/>
          <p:cNvSpPr>
            <a:spLocks noChangeShapeType="1"/>
          </p:cNvSpPr>
          <p:nvPr/>
        </p:nvSpPr>
        <p:spPr bwMode="auto">
          <a:xfrm>
            <a:off x="1512888" y="3275013"/>
            <a:ext cx="360045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sp>
        <p:nvSpPr>
          <p:cNvPr id="506900" name="AutoShape 20"/>
          <p:cNvSpPr>
            <a:spLocks noChangeArrowheads="1"/>
          </p:cNvSpPr>
          <p:nvPr/>
        </p:nvSpPr>
        <p:spPr bwMode="auto">
          <a:xfrm>
            <a:off x="5041900" y="2627313"/>
            <a:ext cx="646113" cy="647700"/>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6903" name="Rectangle 23"/>
          <p:cNvSpPr>
            <a:spLocks noChangeArrowheads="1"/>
          </p:cNvSpPr>
          <p:nvPr/>
        </p:nvSpPr>
        <p:spPr bwMode="auto">
          <a:xfrm>
            <a:off x="1512888" y="3419475"/>
            <a:ext cx="3600450" cy="647700"/>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6904" name="Line 24"/>
          <p:cNvSpPr>
            <a:spLocks noChangeShapeType="1"/>
          </p:cNvSpPr>
          <p:nvPr/>
        </p:nvSpPr>
        <p:spPr bwMode="auto">
          <a:xfrm>
            <a:off x="1512888" y="3419475"/>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6905" name="Line 25"/>
          <p:cNvSpPr>
            <a:spLocks noChangeShapeType="1"/>
          </p:cNvSpPr>
          <p:nvPr/>
        </p:nvSpPr>
        <p:spPr bwMode="auto">
          <a:xfrm>
            <a:off x="1512888" y="4067175"/>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6906" name="AutoShape 26"/>
          <p:cNvSpPr>
            <a:spLocks noChangeArrowheads="1"/>
          </p:cNvSpPr>
          <p:nvPr/>
        </p:nvSpPr>
        <p:spPr bwMode="auto">
          <a:xfrm>
            <a:off x="5041900" y="3419475"/>
            <a:ext cx="646113" cy="647700"/>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6909" name="Rectangle 29"/>
          <p:cNvSpPr>
            <a:spLocks noChangeArrowheads="1"/>
          </p:cNvSpPr>
          <p:nvPr/>
        </p:nvSpPr>
        <p:spPr bwMode="auto">
          <a:xfrm>
            <a:off x="1512888" y="4211638"/>
            <a:ext cx="3600450" cy="647700"/>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6910" name="Line 30"/>
          <p:cNvSpPr>
            <a:spLocks noChangeShapeType="1"/>
          </p:cNvSpPr>
          <p:nvPr/>
        </p:nvSpPr>
        <p:spPr bwMode="auto">
          <a:xfrm>
            <a:off x="1512888" y="4211638"/>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6911" name="Line 31"/>
          <p:cNvSpPr>
            <a:spLocks noChangeShapeType="1"/>
          </p:cNvSpPr>
          <p:nvPr/>
        </p:nvSpPr>
        <p:spPr bwMode="auto">
          <a:xfrm>
            <a:off x="1512888" y="4859338"/>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6912" name="AutoShape 32"/>
          <p:cNvSpPr>
            <a:spLocks noChangeArrowheads="1"/>
          </p:cNvSpPr>
          <p:nvPr/>
        </p:nvSpPr>
        <p:spPr bwMode="auto">
          <a:xfrm>
            <a:off x="5041900" y="4211638"/>
            <a:ext cx="646113" cy="647700"/>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6915" name="Rectangle 35"/>
          <p:cNvSpPr>
            <a:spLocks noChangeArrowheads="1"/>
          </p:cNvSpPr>
          <p:nvPr/>
        </p:nvSpPr>
        <p:spPr bwMode="auto">
          <a:xfrm>
            <a:off x="1512888" y="6588125"/>
            <a:ext cx="3600450" cy="647700"/>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6916" name="Line 36"/>
          <p:cNvSpPr>
            <a:spLocks noChangeShapeType="1"/>
          </p:cNvSpPr>
          <p:nvPr/>
        </p:nvSpPr>
        <p:spPr bwMode="auto">
          <a:xfrm>
            <a:off x="1512888" y="6588125"/>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6917" name="Line 37"/>
          <p:cNvSpPr>
            <a:spLocks noChangeShapeType="1"/>
          </p:cNvSpPr>
          <p:nvPr/>
        </p:nvSpPr>
        <p:spPr bwMode="auto">
          <a:xfrm>
            <a:off x="1512888" y="7235825"/>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6918" name="AutoShape 38"/>
          <p:cNvSpPr>
            <a:spLocks noChangeArrowheads="1"/>
          </p:cNvSpPr>
          <p:nvPr/>
        </p:nvSpPr>
        <p:spPr bwMode="auto">
          <a:xfrm>
            <a:off x="5041900" y="6588125"/>
            <a:ext cx="646113" cy="647700"/>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6921" name="Rectangle 41"/>
          <p:cNvSpPr>
            <a:spLocks noChangeArrowheads="1"/>
          </p:cNvSpPr>
          <p:nvPr/>
        </p:nvSpPr>
        <p:spPr bwMode="auto">
          <a:xfrm>
            <a:off x="1512888" y="5003800"/>
            <a:ext cx="3600450" cy="647700"/>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6922" name="Line 42"/>
          <p:cNvSpPr>
            <a:spLocks noChangeShapeType="1"/>
          </p:cNvSpPr>
          <p:nvPr/>
        </p:nvSpPr>
        <p:spPr bwMode="auto">
          <a:xfrm>
            <a:off x="1512888" y="5003800"/>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6923" name="Line 43"/>
          <p:cNvSpPr>
            <a:spLocks noChangeShapeType="1"/>
          </p:cNvSpPr>
          <p:nvPr/>
        </p:nvSpPr>
        <p:spPr bwMode="auto">
          <a:xfrm>
            <a:off x="1512888" y="5651500"/>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6924" name="AutoShape 44"/>
          <p:cNvSpPr>
            <a:spLocks noChangeArrowheads="1"/>
          </p:cNvSpPr>
          <p:nvPr/>
        </p:nvSpPr>
        <p:spPr bwMode="auto">
          <a:xfrm>
            <a:off x="5041900" y="5003800"/>
            <a:ext cx="646113" cy="647700"/>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6927" name="Rectangle 47"/>
          <p:cNvSpPr>
            <a:spLocks noChangeArrowheads="1"/>
          </p:cNvSpPr>
          <p:nvPr/>
        </p:nvSpPr>
        <p:spPr bwMode="auto">
          <a:xfrm>
            <a:off x="1512888" y="5795963"/>
            <a:ext cx="3600450" cy="647700"/>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6928" name="Line 48"/>
          <p:cNvSpPr>
            <a:spLocks noChangeShapeType="1"/>
          </p:cNvSpPr>
          <p:nvPr/>
        </p:nvSpPr>
        <p:spPr bwMode="auto">
          <a:xfrm>
            <a:off x="1512888" y="5795963"/>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6929" name="Line 49"/>
          <p:cNvSpPr>
            <a:spLocks noChangeShapeType="1"/>
          </p:cNvSpPr>
          <p:nvPr/>
        </p:nvSpPr>
        <p:spPr bwMode="auto">
          <a:xfrm>
            <a:off x="1512888" y="6443663"/>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6930" name="AutoShape 50"/>
          <p:cNvSpPr>
            <a:spLocks noChangeArrowheads="1"/>
          </p:cNvSpPr>
          <p:nvPr/>
        </p:nvSpPr>
        <p:spPr bwMode="auto">
          <a:xfrm>
            <a:off x="5041900" y="5795963"/>
            <a:ext cx="646113" cy="647700"/>
          </a:xfrm>
          <a:prstGeom prst="rightArrow">
            <a:avLst>
              <a:gd name="adj1" fmla="val 47796"/>
              <a:gd name="adj2" fmla="val 52630"/>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06931" name="AutoShape 51"/>
          <p:cNvSpPr>
            <a:spLocks noChangeArrowheads="1"/>
          </p:cNvSpPr>
          <p:nvPr/>
        </p:nvSpPr>
        <p:spPr bwMode="auto">
          <a:xfrm>
            <a:off x="142875" y="1116013"/>
            <a:ext cx="792163" cy="6119812"/>
          </a:xfrm>
          <a:prstGeom prst="upDownArrow">
            <a:avLst>
              <a:gd name="adj1" fmla="val 50000"/>
              <a:gd name="adj2" fmla="val 154509"/>
            </a:avLst>
          </a:prstGeom>
          <a:solidFill>
            <a:srgbClr val="99CCFF"/>
          </a:solidFill>
          <a:ln w="38100" algn="ctr">
            <a:noFill/>
            <a:miter lim="800000"/>
            <a:headEnd/>
            <a:tailEnd/>
          </a:ln>
          <a:effectLst/>
        </p:spPr>
        <p:txBody>
          <a:bodyPr wrap="none" lIns="90000" tIns="46800" rIns="90000" bIns="46800" anchor="ctr"/>
          <a:lstStyle/>
          <a:p>
            <a:r>
              <a:rPr lang="ja-JP" altLang="en-US" dirty="0">
                <a:solidFill>
                  <a:srgbClr val="0000FF"/>
                </a:solidFill>
                <a:latin typeface="ＭＳ Ｐゴシック" panose="020B0600070205080204" pitchFamily="50" charset="-128"/>
                <a:ea typeface="ＭＳ Ｐゴシック" panose="020B0600070205080204" pitchFamily="50" charset="-128"/>
              </a:rPr>
              <a:t>優</a:t>
            </a:r>
          </a:p>
          <a:p>
            <a:r>
              <a:rPr lang="ja-JP" altLang="en-US" dirty="0">
                <a:solidFill>
                  <a:srgbClr val="0000FF"/>
                </a:solidFill>
                <a:latin typeface="ＭＳ Ｐゴシック" panose="020B0600070205080204" pitchFamily="50" charset="-128"/>
                <a:ea typeface="ＭＳ Ｐゴシック" panose="020B0600070205080204" pitchFamily="50" charset="-128"/>
              </a:rPr>
              <a:t>先</a:t>
            </a:r>
          </a:p>
          <a:p>
            <a:r>
              <a:rPr lang="ja-JP" altLang="en-US" dirty="0">
                <a:solidFill>
                  <a:srgbClr val="0000FF"/>
                </a:solidFill>
                <a:latin typeface="ＭＳ Ｐゴシック" panose="020B0600070205080204" pitchFamily="50" charset="-128"/>
                <a:ea typeface="ＭＳ Ｐゴシック" panose="020B0600070205080204" pitchFamily="50" charset="-128"/>
              </a:rPr>
              <a:t>度</a:t>
            </a:r>
          </a:p>
        </p:txBody>
      </p:sp>
      <p:sp>
        <p:nvSpPr>
          <p:cNvPr id="506932" name="Text Box 52"/>
          <p:cNvSpPr txBox="1">
            <a:spLocks noChangeArrowheads="1"/>
          </p:cNvSpPr>
          <p:nvPr/>
        </p:nvSpPr>
        <p:spPr bwMode="auto">
          <a:xfrm>
            <a:off x="284657" y="1187450"/>
            <a:ext cx="491138"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solidFill>
                  <a:schemeClr val="accent2"/>
                </a:solidFill>
                <a:latin typeface="ＭＳ Ｐゴシック" panose="020B0600070205080204" pitchFamily="50" charset="-128"/>
                <a:ea typeface="ＭＳ Ｐゴシック" panose="020B0600070205080204" pitchFamily="50" charset="-128"/>
              </a:rPr>
              <a:t>高</a:t>
            </a:r>
          </a:p>
        </p:txBody>
      </p:sp>
      <p:sp>
        <p:nvSpPr>
          <p:cNvPr id="506933" name="Text Box 53"/>
          <p:cNvSpPr txBox="1">
            <a:spLocks noChangeArrowheads="1"/>
          </p:cNvSpPr>
          <p:nvPr/>
        </p:nvSpPr>
        <p:spPr bwMode="auto">
          <a:xfrm>
            <a:off x="284657" y="6659563"/>
            <a:ext cx="491138"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solidFill>
                  <a:schemeClr val="accent2"/>
                </a:solidFill>
                <a:latin typeface="ＭＳ Ｐゴシック" panose="020B0600070205080204" pitchFamily="50" charset="-128"/>
                <a:ea typeface="ＭＳ Ｐゴシック" panose="020B0600070205080204" pitchFamily="50" charset="-128"/>
              </a:rPr>
              <a:t>低</a:t>
            </a:r>
          </a:p>
        </p:txBody>
      </p:sp>
      <p:sp>
        <p:nvSpPr>
          <p:cNvPr id="506934" name="Text Box 54"/>
          <p:cNvSpPr txBox="1">
            <a:spLocks noChangeArrowheads="1"/>
          </p:cNvSpPr>
          <p:nvPr/>
        </p:nvSpPr>
        <p:spPr bwMode="auto">
          <a:xfrm>
            <a:off x="660400" y="1187450"/>
            <a:ext cx="923925" cy="5934075"/>
          </a:xfrm>
          <a:prstGeom prst="rect">
            <a:avLst/>
          </a:prstGeom>
          <a:noFill/>
          <a:ln w="38100" algn="ctr">
            <a:noFill/>
            <a:miter lim="800000"/>
            <a:headEnd/>
            <a:tailEnd/>
          </a:ln>
          <a:effectLst/>
        </p:spPr>
        <p:txBody>
          <a:bodyPr lIns="90000" tIns="46800" rIns="90000" bIns="46800" anchorCtr="1">
            <a:spAutoFit/>
          </a:bodyPr>
          <a:lstStyle/>
          <a:p>
            <a:r>
              <a:rPr lang="en-US" altLang="ja-JP">
                <a:solidFill>
                  <a:schemeClr val="accent2"/>
                </a:solidFill>
                <a:latin typeface="A-OTF 新ゴ Pro H" pitchFamily="34" charset="-128"/>
              </a:rPr>
              <a:t>0</a:t>
            </a: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r>
              <a:rPr lang="en-US" altLang="ja-JP">
                <a:solidFill>
                  <a:schemeClr val="accent2"/>
                </a:solidFill>
                <a:latin typeface="A-OTF 新ゴ Pro H" pitchFamily="34" charset="-128"/>
              </a:rPr>
              <a:t>128</a:t>
            </a:r>
          </a:p>
        </p:txBody>
      </p:sp>
      <p:sp>
        <p:nvSpPr>
          <p:cNvPr id="506935" name="Oval 55"/>
          <p:cNvSpPr>
            <a:spLocks noChangeArrowheads="1"/>
          </p:cNvSpPr>
          <p:nvPr/>
        </p:nvSpPr>
        <p:spPr bwMode="auto">
          <a:xfrm>
            <a:off x="4464050" y="115093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6936" name="Oval 56"/>
          <p:cNvSpPr>
            <a:spLocks noChangeArrowheads="1"/>
          </p:cNvSpPr>
          <p:nvPr/>
        </p:nvSpPr>
        <p:spPr bwMode="auto">
          <a:xfrm>
            <a:off x="4464050" y="194310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6937" name="Oval 57"/>
          <p:cNvSpPr>
            <a:spLocks noChangeArrowheads="1"/>
          </p:cNvSpPr>
          <p:nvPr/>
        </p:nvSpPr>
        <p:spPr bwMode="auto">
          <a:xfrm>
            <a:off x="4464050" y="27352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6938" name="Oval 58"/>
          <p:cNvSpPr>
            <a:spLocks noChangeArrowheads="1"/>
          </p:cNvSpPr>
          <p:nvPr/>
        </p:nvSpPr>
        <p:spPr bwMode="auto">
          <a:xfrm>
            <a:off x="4464050" y="352742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6939" name="Oval 59"/>
          <p:cNvSpPr>
            <a:spLocks noChangeArrowheads="1"/>
          </p:cNvSpPr>
          <p:nvPr/>
        </p:nvSpPr>
        <p:spPr bwMode="auto">
          <a:xfrm>
            <a:off x="4464050" y="43195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6940" name="Oval 60"/>
          <p:cNvSpPr>
            <a:spLocks noChangeArrowheads="1"/>
          </p:cNvSpPr>
          <p:nvPr/>
        </p:nvSpPr>
        <p:spPr bwMode="auto">
          <a:xfrm>
            <a:off x="4464050" y="51101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6941" name="Oval 61"/>
          <p:cNvSpPr>
            <a:spLocks noChangeArrowheads="1"/>
          </p:cNvSpPr>
          <p:nvPr/>
        </p:nvSpPr>
        <p:spPr bwMode="auto">
          <a:xfrm>
            <a:off x="4464050" y="590232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6942" name="Oval 62"/>
          <p:cNvSpPr>
            <a:spLocks noChangeArrowheads="1"/>
          </p:cNvSpPr>
          <p:nvPr/>
        </p:nvSpPr>
        <p:spPr bwMode="auto">
          <a:xfrm>
            <a:off x="4464050" y="66944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6943" name="Oval 63"/>
          <p:cNvSpPr>
            <a:spLocks noChangeArrowheads="1"/>
          </p:cNvSpPr>
          <p:nvPr/>
        </p:nvSpPr>
        <p:spPr bwMode="auto">
          <a:xfrm>
            <a:off x="3887788" y="194627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6944" name="Oval 64"/>
          <p:cNvSpPr>
            <a:spLocks noChangeArrowheads="1"/>
          </p:cNvSpPr>
          <p:nvPr/>
        </p:nvSpPr>
        <p:spPr bwMode="auto">
          <a:xfrm>
            <a:off x="3887788" y="273843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6945" name="Oval 65"/>
          <p:cNvSpPr>
            <a:spLocks noChangeArrowheads="1"/>
          </p:cNvSpPr>
          <p:nvPr/>
        </p:nvSpPr>
        <p:spPr bwMode="auto">
          <a:xfrm>
            <a:off x="3887788" y="43227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6946" name="Oval 66"/>
          <p:cNvSpPr>
            <a:spLocks noChangeArrowheads="1"/>
          </p:cNvSpPr>
          <p:nvPr/>
        </p:nvSpPr>
        <p:spPr bwMode="auto">
          <a:xfrm>
            <a:off x="3887788" y="511333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6947" name="Oval 67"/>
          <p:cNvSpPr>
            <a:spLocks noChangeArrowheads="1"/>
          </p:cNvSpPr>
          <p:nvPr/>
        </p:nvSpPr>
        <p:spPr bwMode="auto">
          <a:xfrm>
            <a:off x="3887788" y="590550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6948" name="Oval 68"/>
          <p:cNvSpPr>
            <a:spLocks noChangeArrowheads="1"/>
          </p:cNvSpPr>
          <p:nvPr/>
        </p:nvSpPr>
        <p:spPr bwMode="auto">
          <a:xfrm>
            <a:off x="3887788" y="66976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6949" name="Oval 69"/>
          <p:cNvSpPr>
            <a:spLocks noChangeArrowheads="1"/>
          </p:cNvSpPr>
          <p:nvPr/>
        </p:nvSpPr>
        <p:spPr bwMode="auto">
          <a:xfrm>
            <a:off x="3302000" y="19478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6950" name="Oval 70"/>
          <p:cNvSpPr>
            <a:spLocks noChangeArrowheads="1"/>
          </p:cNvSpPr>
          <p:nvPr/>
        </p:nvSpPr>
        <p:spPr bwMode="auto">
          <a:xfrm>
            <a:off x="3302000" y="59070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6951" name="Oval 71"/>
          <p:cNvSpPr>
            <a:spLocks noChangeArrowheads="1"/>
          </p:cNvSpPr>
          <p:nvPr/>
        </p:nvSpPr>
        <p:spPr bwMode="auto">
          <a:xfrm>
            <a:off x="3302000" y="669925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6952" name="Oval 72"/>
          <p:cNvSpPr>
            <a:spLocks noChangeArrowheads="1"/>
          </p:cNvSpPr>
          <p:nvPr/>
        </p:nvSpPr>
        <p:spPr bwMode="auto">
          <a:xfrm>
            <a:off x="2708275" y="591185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6953" name="Rectangle 73"/>
          <p:cNvSpPr>
            <a:spLocks noChangeArrowheads="1"/>
          </p:cNvSpPr>
          <p:nvPr/>
        </p:nvSpPr>
        <p:spPr bwMode="auto">
          <a:xfrm>
            <a:off x="5688013" y="971550"/>
            <a:ext cx="4243387" cy="6588125"/>
          </a:xfrm>
          <a:prstGeom prst="rect">
            <a:avLst/>
          </a:prstGeom>
          <a:noFill/>
          <a:ln w="9525">
            <a:noFill/>
            <a:miter lim="800000"/>
            <a:headEnd/>
            <a:tailEnd/>
          </a:ln>
          <a:effectLst/>
        </p:spPr>
        <p:txBody>
          <a:bodyPr lIns="0" tIns="0" rIns="0" bIns="0"/>
          <a:lstStyle/>
          <a:p>
            <a:pPr marL="431800" indent="-323850" algn="l" defTabSz="449263" eaLnBrk="1">
              <a:lnSpc>
                <a:spcPct val="111000"/>
              </a:lnSpc>
              <a:spcBef>
                <a:spcPts val="575"/>
              </a:spcBef>
              <a:spcAft>
                <a:spcPts val="575"/>
              </a:spcAft>
              <a:buClr>
                <a:srgbClr val="000000"/>
              </a:buClr>
              <a:buSzPct val="75000"/>
              <a:buFont typeface="StarSymbol" pitchFamily="2" charset="0"/>
              <a:buChar char="■"/>
            </a:pPr>
            <a:r>
              <a:rPr lang="en-US" altLang="ja-JP" sz="3200" dirty="0">
                <a:solidFill>
                  <a:srgbClr val="333366"/>
                </a:solidFill>
                <a:latin typeface="ＭＳ Ｐゴシック" panose="020B0600070205080204" pitchFamily="50" charset="-128"/>
                <a:ea typeface="ＭＳ Ｐゴシック" panose="020B0600070205080204" pitchFamily="50" charset="-128"/>
              </a:rPr>
              <a:t>P_USER</a:t>
            </a:r>
          </a:p>
          <a:p>
            <a:pPr marL="863600" lvl="1" indent="-287338" algn="l" defTabSz="449263" eaLnBrk="1">
              <a:lnSpc>
                <a:spcPct val="102000"/>
              </a:lnSpc>
              <a:spcBef>
                <a:spcPts val="575"/>
              </a:spcBef>
              <a:spcAft>
                <a:spcPts val="575"/>
              </a:spcAft>
              <a:buClr>
                <a:srgbClr val="000000"/>
              </a:buClr>
              <a:buSzPct val="45000"/>
              <a:buFont typeface="Wingdings" pitchFamily="2" charset="2"/>
              <a:buChar char="l"/>
            </a:pPr>
            <a:r>
              <a:rPr lang="ja-JP" altLang="en-US" sz="2800" b="0" dirty="0">
                <a:solidFill>
                  <a:srgbClr val="000000"/>
                </a:solidFill>
                <a:latin typeface="ＭＳ Ｐゴシック" panose="020B0600070205080204" pitchFamily="50" charset="-128"/>
                <a:ea typeface="ＭＳ Ｐゴシック" panose="020B0600070205080204" pitchFamily="50" charset="-128"/>
              </a:rPr>
              <a:t>ユーザモードプロセスの基準値</a:t>
            </a:r>
          </a:p>
          <a:p>
            <a:pPr marL="863600" lvl="1" indent="-287338" algn="l" defTabSz="449263" eaLnBrk="1">
              <a:lnSpc>
                <a:spcPct val="102000"/>
              </a:lnSpc>
              <a:spcBef>
                <a:spcPts val="575"/>
              </a:spcBef>
              <a:spcAft>
                <a:spcPts val="575"/>
              </a:spcAft>
              <a:buClr>
                <a:srgbClr val="000000"/>
              </a:buClr>
              <a:buSzPct val="45000"/>
              <a:buFont typeface="Wingdings" pitchFamily="2" charset="2"/>
              <a:buChar char="l"/>
            </a:pPr>
            <a:r>
              <a:rPr lang="ja-JP" altLang="en-US" sz="2800" b="0" dirty="0">
                <a:solidFill>
                  <a:srgbClr val="000000"/>
                </a:solidFill>
                <a:latin typeface="ＭＳ Ｐゴシック" panose="020B0600070205080204" pitchFamily="50" charset="-128"/>
                <a:ea typeface="ＭＳ Ｐゴシック" panose="020B0600070205080204" pitchFamily="50" charset="-128"/>
              </a:rPr>
              <a:t>必ずこの値よりも優先度が低くなる</a:t>
            </a:r>
          </a:p>
          <a:p>
            <a:pPr marL="863600" lvl="1" indent="-287338" algn="l" defTabSz="449263" eaLnBrk="1">
              <a:lnSpc>
                <a:spcPct val="102000"/>
              </a:lnSpc>
              <a:spcBef>
                <a:spcPts val="575"/>
              </a:spcBef>
              <a:spcAft>
                <a:spcPts val="575"/>
              </a:spcAft>
              <a:buClr>
                <a:srgbClr val="000000"/>
              </a:buClr>
              <a:buSzPct val="45000"/>
              <a:buFont typeface="Wingdings" pitchFamily="2" charset="2"/>
              <a:buChar char="l"/>
            </a:pPr>
            <a:endParaRPr lang="ja-JP" altLang="en-US" sz="2800" b="0" dirty="0">
              <a:solidFill>
                <a:srgbClr val="000000"/>
              </a:solidFill>
              <a:latin typeface="ＭＳ Ｐゴシック" panose="020B0600070205080204" pitchFamily="50" charset="-128"/>
              <a:ea typeface="ＭＳ Ｐゴシック" panose="020B0600070205080204" pitchFamily="50" charset="-128"/>
            </a:endParaRPr>
          </a:p>
          <a:p>
            <a:pPr marL="863600" lvl="1" indent="-287338" algn="l" defTabSz="449263" eaLnBrk="1">
              <a:lnSpc>
                <a:spcPct val="102000"/>
              </a:lnSpc>
              <a:spcBef>
                <a:spcPts val="575"/>
              </a:spcBef>
              <a:spcAft>
                <a:spcPts val="575"/>
              </a:spcAft>
              <a:buClr>
                <a:srgbClr val="000000"/>
              </a:buClr>
              <a:buSzPct val="45000"/>
              <a:buFont typeface="Wingdings" pitchFamily="2" charset="2"/>
              <a:buChar char="l"/>
            </a:pPr>
            <a:endParaRPr lang="ja-JP" altLang="en-US" sz="2800" b="0" dirty="0">
              <a:solidFill>
                <a:srgbClr val="000000"/>
              </a:solidFill>
              <a:latin typeface="ＭＳ Ｐゴシック" panose="020B0600070205080204" pitchFamily="50" charset="-128"/>
              <a:ea typeface="ＭＳ Ｐゴシック" panose="020B0600070205080204" pitchFamily="50" charset="-128"/>
            </a:endParaRPr>
          </a:p>
          <a:p>
            <a:pPr marL="863600" lvl="1" indent="-287338" algn="l" defTabSz="449263" eaLnBrk="1">
              <a:lnSpc>
                <a:spcPct val="102000"/>
              </a:lnSpc>
              <a:spcBef>
                <a:spcPts val="575"/>
              </a:spcBef>
              <a:spcAft>
                <a:spcPts val="575"/>
              </a:spcAft>
              <a:buClr>
                <a:srgbClr val="000000"/>
              </a:buClr>
              <a:buSzPct val="45000"/>
              <a:buFont typeface="Wingdings" pitchFamily="2" charset="2"/>
              <a:buChar char="l"/>
            </a:pPr>
            <a:r>
              <a:rPr lang="ja-JP" altLang="en-US" sz="2800" b="0" dirty="0">
                <a:solidFill>
                  <a:srgbClr val="000000"/>
                </a:solidFill>
                <a:latin typeface="ＭＳ Ｐゴシック" panose="020B0600070205080204" pitchFamily="50" charset="-128"/>
                <a:ea typeface="ＭＳ Ｐゴシック" panose="020B0600070205080204" pitchFamily="50" charset="-128"/>
              </a:rPr>
              <a:t>スーパバイザモードプロセスとの境界</a:t>
            </a:r>
          </a:p>
          <a:p>
            <a:pPr marL="863600" lvl="1" indent="-287338" algn="l" defTabSz="449263" eaLnBrk="1">
              <a:lnSpc>
                <a:spcPct val="102000"/>
              </a:lnSpc>
              <a:spcBef>
                <a:spcPts val="575"/>
              </a:spcBef>
              <a:spcAft>
                <a:spcPts val="575"/>
              </a:spcAft>
              <a:buClr>
                <a:srgbClr val="000000"/>
              </a:buClr>
              <a:buSzPct val="45000"/>
              <a:buFont typeface="Wingdings" pitchFamily="2" charset="2"/>
              <a:buChar char="l"/>
            </a:pPr>
            <a:r>
              <a:rPr lang="ja-JP" altLang="en-US" sz="2800" b="0" dirty="0">
                <a:solidFill>
                  <a:srgbClr val="000000"/>
                </a:solidFill>
                <a:latin typeface="ＭＳ Ｐゴシック" panose="020B0600070205080204" pitchFamily="50" charset="-128"/>
                <a:ea typeface="ＭＳ Ｐゴシック" panose="020B0600070205080204" pitchFamily="50" charset="-128"/>
              </a:rPr>
              <a:t>通常 </a:t>
            </a:r>
            <a:r>
              <a:rPr lang="en-US" altLang="ja-JP" sz="2800" b="0" dirty="0">
                <a:solidFill>
                  <a:srgbClr val="000000"/>
                </a:solidFill>
                <a:latin typeface="ＭＳ Ｐゴシック" panose="020B0600070205080204" pitchFamily="50" charset="-128"/>
                <a:ea typeface="ＭＳ Ｐゴシック" panose="020B0600070205080204" pitchFamily="50" charset="-128"/>
              </a:rPr>
              <a:t>60</a:t>
            </a:r>
          </a:p>
        </p:txBody>
      </p:sp>
      <p:sp>
        <p:nvSpPr>
          <p:cNvPr id="506954" name="AutoShape 74"/>
          <p:cNvSpPr>
            <a:spLocks noChangeArrowheads="1"/>
          </p:cNvSpPr>
          <p:nvPr/>
        </p:nvSpPr>
        <p:spPr bwMode="auto">
          <a:xfrm>
            <a:off x="7632700" y="3779838"/>
            <a:ext cx="720725" cy="936625"/>
          </a:xfrm>
          <a:prstGeom prst="downArrow">
            <a:avLst>
              <a:gd name="adj1" fmla="val 49778"/>
              <a:gd name="adj2" fmla="val 76650"/>
            </a:avLst>
          </a:prstGeom>
          <a:solidFill>
            <a:srgbClr val="CCFFCC"/>
          </a:solidFill>
          <a:ln w="38100" algn="ctr">
            <a:solidFill>
              <a:srgbClr val="339966"/>
            </a:solidFill>
            <a:miter lim="800000"/>
            <a:headEnd/>
            <a:tailEnd/>
          </a:ln>
          <a:effectLst/>
        </p:spPr>
        <p:txBody>
          <a:bodyPr wrap="none" lIns="90000" tIns="46800" rIns="90000" bIns="46800" anchor="ctr"/>
          <a:lstStyle/>
          <a:p>
            <a:endParaRPr lang="ja-JP" altLang="en-US"/>
          </a:p>
        </p:txBody>
      </p:sp>
      <p:sp>
        <p:nvSpPr>
          <p:cNvPr id="506955" name="Text Box 75"/>
          <p:cNvSpPr txBox="1">
            <a:spLocks noChangeArrowheads="1"/>
          </p:cNvSpPr>
          <p:nvPr/>
        </p:nvSpPr>
        <p:spPr bwMode="auto">
          <a:xfrm>
            <a:off x="792163" y="5075238"/>
            <a:ext cx="676275" cy="457200"/>
          </a:xfrm>
          <a:prstGeom prst="rect">
            <a:avLst/>
          </a:prstGeom>
          <a:noFill/>
          <a:ln w="38100" algn="ctr">
            <a:noFill/>
            <a:miter lim="800000"/>
            <a:headEnd/>
            <a:tailEnd/>
          </a:ln>
          <a:effectLst/>
        </p:spPr>
        <p:txBody>
          <a:bodyPr wrap="none" lIns="90000" tIns="46800" rIns="90000" bIns="46800" anchorCtr="1">
            <a:spAutoFit/>
          </a:bodyPr>
          <a:lstStyle/>
          <a:p>
            <a:r>
              <a:rPr lang="en-US" altLang="ja-JP">
                <a:solidFill>
                  <a:srgbClr val="008000"/>
                </a:solidFill>
                <a:latin typeface="A-OTF 新ゴ Pro H" pitchFamily="34" charset="-128"/>
              </a:rPr>
              <a:t>60</a:t>
            </a:r>
          </a:p>
        </p:txBody>
      </p:sp>
      <p:sp>
        <p:nvSpPr>
          <p:cNvPr id="506956" name="AutoShape 76"/>
          <p:cNvSpPr>
            <a:spLocks noChangeArrowheads="1"/>
          </p:cNvSpPr>
          <p:nvPr/>
        </p:nvSpPr>
        <p:spPr bwMode="auto">
          <a:xfrm>
            <a:off x="1584325" y="1116013"/>
            <a:ext cx="792163" cy="3743325"/>
          </a:xfrm>
          <a:prstGeom prst="upDownArrow">
            <a:avLst>
              <a:gd name="adj1" fmla="val 50000"/>
              <a:gd name="adj2" fmla="val 94509"/>
            </a:avLst>
          </a:prstGeom>
          <a:solidFill>
            <a:srgbClr val="FF99CC"/>
          </a:solidFill>
          <a:ln w="38100" algn="ctr">
            <a:noFill/>
            <a:miter lim="800000"/>
            <a:headEnd/>
            <a:tailEnd/>
          </a:ln>
          <a:effectLst/>
        </p:spPr>
        <p:txBody>
          <a:bodyPr wrap="none" lIns="90000" tIns="46800" rIns="90000" bIns="46800" anchor="ctr"/>
          <a:lstStyle/>
          <a:p>
            <a:r>
              <a:rPr lang="ja-JP" altLang="en-US" dirty="0">
                <a:solidFill>
                  <a:srgbClr val="FF0066"/>
                </a:solidFill>
                <a:latin typeface="ＭＳ Ｐゴシック" panose="020B0600070205080204" pitchFamily="50" charset="-128"/>
                <a:ea typeface="ＭＳ Ｐゴシック" panose="020B0600070205080204" pitchFamily="50" charset="-128"/>
              </a:rPr>
              <a:t>ス</a:t>
            </a:r>
          </a:p>
          <a:p>
            <a:r>
              <a:rPr lang="ja-JP" altLang="en-US" dirty="0">
                <a:solidFill>
                  <a:srgbClr val="FF0066"/>
                </a:solidFill>
                <a:latin typeface="ＭＳ Ｐゴシック" panose="020B0600070205080204" pitchFamily="50" charset="-128"/>
                <a:ea typeface="ＭＳ Ｐゴシック" panose="020B0600070205080204" pitchFamily="50" charset="-128"/>
              </a:rPr>
              <a:t>｜</a:t>
            </a:r>
          </a:p>
          <a:p>
            <a:r>
              <a:rPr lang="ja-JP" altLang="en-US" dirty="0">
                <a:solidFill>
                  <a:srgbClr val="FF0066"/>
                </a:solidFill>
                <a:latin typeface="ＭＳ Ｐゴシック" panose="020B0600070205080204" pitchFamily="50" charset="-128"/>
                <a:ea typeface="ＭＳ Ｐゴシック" panose="020B0600070205080204" pitchFamily="50" charset="-128"/>
              </a:rPr>
              <a:t>パ</a:t>
            </a:r>
          </a:p>
          <a:p>
            <a:r>
              <a:rPr lang="ja-JP" altLang="en-US" dirty="0">
                <a:solidFill>
                  <a:srgbClr val="FF0066"/>
                </a:solidFill>
                <a:latin typeface="ＭＳ Ｐゴシック" panose="020B0600070205080204" pitchFamily="50" charset="-128"/>
                <a:ea typeface="ＭＳ Ｐゴシック" panose="020B0600070205080204" pitchFamily="50" charset="-128"/>
              </a:rPr>
              <a:t>バ</a:t>
            </a:r>
          </a:p>
          <a:p>
            <a:r>
              <a:rPr lang="ja-JP" altLang="en-US" dirty="0">
                <a:solidFill>
                  <a:srgbClr val="FF0066"/>
                </a:solidFill>
                <a:latin typeface="ＭＳ Ｐゴシック" panose="020B0600070205080204" pitchFamily="50" charset="-128"/>
                <a:ea typeface="ＭＳ Ｐゴシック" panose="020B0600070205080204" pitchFamily="50" charset="-128"/>
              </a:rPr>
              <a:t>イ</a:t>
            </a:r>
          </a:p>
          <a:p>
            <a:r>
              <a:rPr lang="ja-JP" altLang="en-US" dirty="0">
                <a:solidFill>
                  <a:srgbClr val="FF0066"/>
                </a:solidFill>
                <a:latin typeface="ＭＳ Ｐゴシック" panose="020B0600070205080204" pitchFamily="50" charset="-128"/>
                <a:ea typeface="ＭＳ Ｐゴシック" panose="020B0600070205080204" pitchFamily="50" charset="-128"/>
              </a:rPr>
              <a:t>ザ</a:t>
            </a:r>
          </a:p>
        </p:txBody>
      </p:sp>
      <p:sp>
        <p:nvSpPr>
          <p:cNvPr id="506957" name="AutoShape 77"/>
          <p:cNvSpPr>
            <a:spLocks noChangeArrowheads="1"/>
          </p:cNvSpPr>
          <p:nvPr/>
        </p:nvSpPr>
        <p:spPr bwMode="auto">
          <a:xfrm>
            <a:off x="1584325" y="5003800"/>
            <a:ext cx="792163" cy="2159000"/>
          </a:xfrm>
          <a:prstGeom prst="upDownArrow">
            <a:avLst>
              <a:gd name="adj1" fmla="val 50000"/>
              <a:gd name="adj2" fmla="val 54509"/>
            </a:avLst>
          </a:prstGeom>
          <a:solidFill>
            <a:srgbClr val="99FFCC"/>
          </a:solidFill>
          <a:ln w="38100" algn="ctr">
            <a:noFill/>
            <a:miter lim="800000"/>
            <a:headEnd/>
            <a:tailEnd/>
          </a:ln>
          <a:effectLst/>
        </p:spPr>
        <p:txBody>
          <a:bodyPr wrap="none" lIns="90000" tIns="46800" rIns="90000" bIns="46800" anchor="ctr"/>
          <a:lstStyle/>
          <a:p>
            <a:r>
              <a:rPr lang="ja-JP" altLang="en-US" dirty="0">
                <a:solidFill>
                  <a:srgbClr val="008000"/>
                </a:solidFill>
                <a:latin typeface="ＭＳ Ｐゴシック" panose="020B0600070205080204" pitchFamily="50" charset="-128"/>
                <a:ea typeface="ＭＳ Ｐゴシック" panose="020B0600070205080204" pitchFamily="50" charset="-128"/>
              </a:rPr>
              <a:t>ユ</a:t>
            </a:r>
          </a:p>
          <a:p>
            <a:r>
              <a:rPr lang="ja-JP" altLang="en-US" dirty="0">
                <a:solidFill>
                  <a:srgbClr val="008000"/>
                </a:solidFill>
                <a:latin typeface="ＭＳ Ｐゴシック" panose="020B0600070205080204" pitchFamily="50" charset="-128"/>
                <a:ea typeface="ＭＳ Ｐゴシック" panose="020B0600070205080204" pitchFamily="50" charset="-128"/>
              </a:rPr>
              <a:t>｜</a:t>
            </a:r>
          </a:p>
          <a:p>
            <a:r>
              <a:rPr lang="ja-JP" altLang="en-US" dirty="0">
                <a:solidFill>
                  <a:srgbClr val="008000"/>
                </a:solidFill>
                <a:latin typeface="ＭＳ Ｐゴシック" panose="020B0600070205080204" pitchFamily="50" charset="-128"/>
                <a:ea typeface="ＭＳ Ｐゴシック" panose="020B0600070205080204" pitchFamily="50" charset="-128"/>
              </a:rPr>
              <a:t>ザ</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06954"/>
                                        </p:tgtEl>
                                        <p:attrNameLst>
                                          <p:attrName>style.visibility</p:attrName>
                                        </p:attrNameLst>
                                      </p:cBhvr>
                                      <p:to>
                                        <p:strVal val="visible"/>
                                      </p:to>
                                    </p:set>
                                    <p:animEffect transition="in" filter="wipe(up)">
                                      <p:cBhvr>
                                        <p:cTn id="7" dur="500"/>
                                        <p:tgtEl>
                                          <p:spTgt spid="50695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06953">
                                            <p:txEl>
                                              <p:pRg st="5" end="5"/>
                                            </p:txEl>
                                          </p:spTgt>
                                        </p:tgtEl>
                                        <p:attrNameLst>
                                          <p:attrName>style.visibility</p:attrName>
                                        </p:attrNameLst>
                                      </p:cBhvr>
                                      <p:to>
                                        <p:strVal val="visible"/>
                                      </p:to>
                                    </p:set>
                                    <p:animEffect transition="in" filter="fade">
                                      <p:cBhvr>
                                        <p:cTn id="11" dur="500"/>
                                        <p:tgtEl>
                                          <p:spTgt spid="506953">
                                            <p:txEl>
                                              <p:pRg st="5" end="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06953">
                                            <p:txEl>
                                              <p:pRg st="6" end="6"/>
                                            </p:txEl>
                                          </p:spTgt>
                                        </p:tgtEl>
                                        <p:attrNameLst>
                                          <p:attrName>style.visibility</p:attrName>
                                        </p:attrNameLst>
                                      </p:cBhvr>
                                      <p:to>
                                        <p:strVal val="visible"/>
                                      </p:to>
                                    </p:set>
                                    <p:animEffect transition="in" filter="fade">
                                      <p:cBhvr>
                                        <p:cTn id="16" dur="500"/>
                                        <p:tgtEl>
                                          <p:spTgt spid="506953">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06955"/>
                                        </p:tgtEl>
                                        <p:attrNameLst>
                                          <p:attrName>style.visibility</p:attrName>
                                        </p:attrNameLst>
                                      </p:cBhvr>
                                      <p:to>
                                        <p:strVal val="visible"/>
                                      </p:to>
                                    </p:set>
                                    <p:animEffect transition="in" filter="fade">
                                      <p:cBhvr>
                                        <p:cTn id="21" dur="500"/>
                                        <p:tgtEl>
                                          <p:spTgt spid="506955"/>
                                        </p:tgtEl>
                                      </p:cBhvr>
                                    </p:animEffect>
                                  </p:childTnLst>
                                </p:cTn>
                              </p:par>
                            </p:childTnLst>
                          </p:cTn>
                        </p:par>
                        <p:par>
                          <p:cTn id="22" fill="hold">
                            <p:stCondLst>
                              <p:cond delay="500"/>
                            </p:stCondLst>
                            <p:childTnLst>
                              <p:par>
                                <p:cTn id="23" presetID="1" presetClass="emph" presetSubtype="2" fill="hold" nodeType="afterEffect">
                                  <p:stCondLst>
                                    <p:cond delay="0"/>
                                  </p:stCondLst>
                                  <p:childTnLst>
                                    <p:animClr clrSpc="rgb" dir="cw">
                                      <p:cBhvr>
                                        <p:cTn id="24" dur="2000" fill="hold"/>
                                        <p:tgtEl>
                                          <p:spTgt spid="506921"/>
                                        </p:tgtEl>
                                        <p:attrNameLst>
                                          <p:attrName>fillcolor</p:attrName>
                                        </p:attrNameLst>
                                      </p:cBhvr>
                                      <p:to>
                                        <a:srgbClr val="CCFFCC"/>
                                      </p:to>
                                    </p:animClr>
                                    <p:set>
                                      <p:cBhvr>
                                        <p:cTn id="25" dur="2000" fill="hold"/>
                                        <p:tgtEl>
                                          <p:spTgt spid="506921"/>
                                        </p:tgtEl>
                                        <p:attrNameLst>
                                          <p:attrName>fill.type</p:attrName>
                                        </p:attrNameLst>
                                      </p:cBhvr>
                                      <p:to>
                                        <p:strVal val="solid"/>
                                      </p:to>
                                    </p:set>
                                    <p:set>
                                      <p:cBhvr>
                                        <p:cTn id="26" dur="2000" fill="hold"/>
                                        <p:tgtEl>
                                          <p:spTgt spid="506921"/>
                                        </p:tgtEl>
                                        <p:attrNameLst>
                                          <p:attrName>fill.on</p:attrName>
                                        </p:attrNameLst>
                                      </p:cBhvr>
                                      <p:to>
                                        <p:strVal val="true"/>
                                      </p:to>
                                    </p:set>
                                  </p:childTnLst>
                                </p:cTn>
                              </p:par>
                              <p:par>
                                <p:cTn id="27" presetID="1" presetClass="emph" presetSubtype="2" fill="hold" nodeType="withEffect">
                                  <p:stCondLst>
                                    <p:cond delay="0"/>
                                  </p:stCondLst>
                                  <p:childTnLst>
                                    <p:animClr clrSpc="rgb" dir="cw">
                                      <p:cBhvr>
                                        <p:cTn id="28" dur="2000" fill="hold"/>
                                        <p:tgtEl>
                                          <p:spTgt spid="506924"/>
                                        </p:tgtEl>
                                        <p:attrNameLst>
                                          <p:attrName>fillcolor</p:attrName>
                                        </p:attrNameLst>
                                      </p:cBhvr>
                                      <p:to>
                                        <a:srgbClr val="CCFFCC"/>
                                      </p:to>
                                    </p:animClr>
                                    <p:set>
                                      <p:cBhvr>
                                        <p:cTn id="29" dur="2000" fill="hold"/>
                                        <p:tgtEl>
                                          <p:spTgt spid="506924"/>
                                        </p:tgtEl>
                                        <p:attrNameLst>
                                          <p:attrName>fill.type</p:attrName>
                                        </p:attrNameLst>
                                      </p:cBhvr>
                                      <p:to>
                                        <p:strVal val="solid"/>
                                      </p:to>
                                    </p:set>
                                    <p:set>
                                      <p:cBhvr>
                                        <p:cTn id="30" dur="2000" fill="hold"/>
                                        <p:tgtEl>
                                          <p:spTgt spid="506924"/>
                                        </p:tgtEl>
                                        <p:attrNameLst>
                                          <p:attrName>fill.on</p:attrName>
                                        </p:attrNameLst>
                                      </p:cBhvr>
                                      <p:to>
                                        <p:strVal val="true"/>
                                      </p:to>
                                    </p:set>
                                  </p:childTnLst>
                                </p:cTn>
                              </p:par>
                              <p:par>
                                <p:cTn id="31" presetID="1" presetClass="emph" presetSubtype="2" fill="hold" nodeType="withEffect">
                                  <p:stCondLst>
                                    <p:cond delay="0"/>
                                  </p:stCondLst>
                                  <p:childTnLst>
                                    <p:animClr clrSpc="rgb" dir="cw">
                                      <p:cBhvr>
                                        <p:cTn id="32" dur="2000" fill="hold"/>
                                        <p:tgtEl>
                                          <p:spTgt spid="506927"/>
                                        </p:tgtEl>
                                        <p:attrNameLst>
                                          <p:attrName>fillcolor</p:attrName>
                                        </p:attrNameLst>
                                      </p:cBhvr>
                                      <p:to>
                                        <a:srgbClr val="CCFFCC"/>
                                      </p:to>
                                    </p:animClr>
                                    <p:set>
                                      <p:cBhvr>
                                        <p:cTn id="33" dur="2000" fill="hold"/>
                                        <p:tgtEl>
                                          <p:spTgt spid="506927"/>
                                        </p:tgtEl>
                                        <p:attrNameLst>
                                          <p:attrName>fill.type</p:attrName>
                                        </p:attrNameLst>
                                      </p:cBhvr>
                                      <p:to>
                                        <p:strVal val="solid"/>
                                      </p:to>
                                    </p:set>
                                    <p:set>
                                      <p:cBhvr>
                                        <p:cTn id="34" dur="2000" fill="hold"/>
                                        <p:tgtEl>
                                          <p:spTgt spid="506927"/>
                                        </p:tgtEl>
                                        <p:attrNameLst>
                                          <p:attrName>fill.on</p:attrName>
                                        </p:attrNameLst>
                                      </p:cBhvr>
                                      <p:to>
                                        <p:strVal val="true"/>
                                      </p:to>
                                    </p:set>
                                  </p:childTnLst>
                                </p:cTn>
                              </p:par>
                              <p:par>
                                <p:cTn id="35" presetID="1" presetClass="emph" presetSubtype="2" fill="hold" nodeType="withEffect">
                                  <p:stCondLst>
                                    <p:cond delay="0"/>
                                  </p:stCondLst>
                                  <p:childTnLst>
                                    <p:animClr clrSpc="rgb" dir="cw">
                                      <p:cBhvr>
                                        <p:cTn id="36" dur="2000" fill="hold"/>
                                        <p:tgtEl>
                                          <p:spTgt spid="506930"/>
                                        </p:tgtEl>
                                        <p:attrNameLst>
                                          <p:attrName>fillcolor</p:attrName>
                                        </p:attrNameLst>
                                      </p:cBhvr>
                                      <p:to>
                                        <a:srgbClr val="CCFFCC"/>
                                      </p:to>
                                    </p:animClr>
                                    <p:set>
                                      <p:cBhvr>
                                        <p:cTn id="37" dur="2000" fill="hold"/>
                                        <p:tgtEl>
                                          <p:spTgt spid="506930"/>
                                        </p:tgtEl>
                                        <p:attrNameLst>
                                          <p:attrName>fill.type</p:attrName>
                                        </p:attrNameLst>
                                      </p:cBhvr>
                                      <p:to>
                                        <p:strVal val="solid"/>
                                      </p:to>
                                    </p:set>
                                    <p:set>
                                      <p:cBhvr>
                                        <p:cTn id="38" dur="2000" fill="hold"/>
                                        <p:tgtEl>
                                          <p:spTgt spid="506930"/>
                                        </p:tgtEl>
                                        <p:attrNameLst>
                                          <p:attrName>fill.on</p:attrName>
                                        </p:attrNameLst>
                                      </p:cBhvr>
                                      <p:to>
                                        <p:strVal val="true"/>
                                      </p:to>
                                    </p:set>
                                  </p:childTnLst>
                                </p:cTn>
                              </p:par>
                              <p:par>
                                <p:cTn id="39" presetID="1" presetClass="emph" presetSubtype="2" fill="hold" nodeType="withEffect">
                                  <p:stCondLst>
                                    <p:cond delay="0"/>
                                  </p:stCondLst>
                                  <p:childTnLst>
                                    <p:animClr clrSpc="rgb" dir="cw">
                                      <p:cBhvr>
                                        <p:cTn id="40" dur="2000" fill="hold"/>
                                        <p:tgtEl>
                                          <p:spTgt spid="506915"/>
                                        </p:tgtEl>
                                        <p:attrNameLst>
                                          <p:attrName>fillcolor</p:attrName>
                                        </p:attrNameLst>
                                      </p:cBhvr>
                                      <p:to>
                                        <a:srgbClr val="CCFFCC"/>
                                      </p:to>
                                    </p:animClr>
                                    <p:set>
                                      <p:cBhvr>
                                        <p:cTn id="41" dur="2000" fill="hold"/>
                                        <p:tgtEl>
                                          <p:spTgt spid="506915"/>
                                        </p:tgtEl>
                                        <p:attrNameLst>
                                          <p:attrName>fill.type</p:attrName>
                                        </p:attrNameLst>
                                      </p:cBhvr>
                                      <p:to>
                                        <p:strVal val="solid"/>
                                      </p:to>
                                    </p:set>
                                    <p:set>
                                      <p:cBhvr>
                                        <p:cTn id="42" dur="2000" fill="hold"/>
                                        <p:tgtEl>
                                          <p:spTgt spid="506915"/>
                                        </p:tgtEl>
                                        <p:attrNameLst>
                                          <p:attrName>fill.on</p:attrName>
                                        </p:attrNameLst>
                                      </p:cBhvr>
                                      <p:to>
                                        <p:strVal val="true"/>
                                      </p:to>
                                    </p:set>
                                  </p:childTnLst>
                                </p:cTn>
                              </p:par>
                              <p:par>
                                <p:cTn id="43" presetID="1" presetClass="emph" presetSubtype="2" fill="hold" nodeType="withEffect">
                                  <p:stCondLst>
                                    <p:cond delay="0"/>
                                  </p:stCondLst>
                                  <p:childTnLst>
                                    <p:animClr clrSpc="rgb" dir="cw">
                                      <p:cBhvr>
                                        <p:cTn id="44" dur="2000" fill="hold"/>
                                        <p:tgtEl>
                                          <p:spTgt spid="506918"/>
                                        </p:tgtEl>
                                        <p:attrNameLst>
                                          <p:attrName>fillcolor</p:attrName>
                                        </p:attrNameLst>
                                      </p:cBhvr>
                                      <p:to>
                                        <a:srgbClr val="CCFFCC"/>
                                      </p:to>
                                    </p:animClr>
                                    <p:set>
                                      <p:cBhvr>
                                        <p:cTn id="45" dur="2000" fill="hold"/>
                                        <p:tgtEl>
                                          <p:spTgt spid="506918"/>
                                        </p:tgtEl>
                                        <p:attrNameLst>
                                          <p:attrName>fill.type</p:attrName>
                                        </p:attrNameLst>
                                      </p:cBhvr>
                                      <p:to>
                                        <p:strVal val="solid"/>
                                      </p:to>
                                    </p:set>
                                    <p:set>
                                      <p:cBhvr>
                                        <p:cTn id="46" dur="2000" fill="hold"/>
                                        <p:tgtEl>
                                          <p:spTgt spid="506918"/>
                                        </p:tgtEl>
                                        <p:attrNameLst>
                                          <p:attrName>fill.on</p:attrName>
                                        </p:attrNameLst>
                                      </p:cBhvr>
                                      <p:to>
                                        <p:strVal val="true"/>
                                      </p:to>
                                    </p:set>
                                  </p:childTnLst>
                                </p:cTn>
                              </p:par>
                              <p:par>
                                <p:cTn id="47" presetID="7" presetClass="emph" presetSubtype="2" fill="hold" nodeType="withEffect">
                                  <p:stCondLst>
                                    <p:cond delay="0"/>
                                  </p:stCondLst>
                                  <p:childTnLst>
                                    <p:animClr clrSpc="rgb" dir="cw">
                                      <p:cBhvr>
                                        <p:cTn id="48" dur="2000" fill="hold"/>
                                        <p:tgtEl>
                                          <p:spTgt spid="506922"/>
                                        </p:tgtEl>
                                        <p:attrNameLst>
                                          <p:attrName>stroke.color</p:attrName>
                                        </p:attrNameLst>
                                      </p:cBhvr>
                                      <p:to>
                                        <a:srgbClr val="008000"/>
                                      </p:to>
                                    </p:animClr>
                                    <p:set>
                                      <p:cBhvr>
                                        <p:cTn id="49" dur="2000" fill="hold"/>
                                        <p:tgtEl>
                                          <p:spTgt spid="506922"/>
                                        </p:tgtEl>
                                        <p:attrNameLst>
                                          <p:attrName>stroke.on</p:attrName>
                                        </p:attrNameLst>
                                      </p:cBhvr>
                                      <p:to>
                                        <p:strVal val="true"/>
                                      </p:to>
                                    </p:set>
                                  </p:childTnLst>
                                </p:cTn>
                              </p:par>
                              <p:par>
                                <p:cTn id="50" presetID="7" presetClass="emph" presetSubtype="2" fill="hold" nodeType="withEffect">
                                  <p:stCondLst>
                                    <p:cond delay="0"/>
                                  </p:stCondLst>
                                  <p:childTnLst>
                                    <p:animClr clrSpc="rgb" dir="cw">
                                      <p:cBhvr>
                                        <p:cTn id="51" dur="2000" fill="hold"/>
                                        <p:tgtEl>
                                          <p:spTgt spid="506923"/>
                                        </p:tgtEl>
                                        <p:attrNameLst>
                                          <p:attrName>stroke.color</p:attrName>
                                        </p:attrNameLst>
                                      </p:cBhvr>
                                      <p:to>
                                        <a:srgbClr val="008000"/>
                                      </p:to>
                                    </p:animClr>
                                    <p:set>
                                      <p:cBhvr>
                                        <p:cTn id="52" dur="2000" fill="hold"/>
                                        <p:tgtEl>
                                          <p:spTgt spid="506923"/>
                                        </p:tgtEl>
                                        <p:attrNameLst>
                                          <p:attrName>stroke.on</p:attrName>
                                        </p:attrNameLst>
                                      </p:cBhvr>
                                      <p:to>
                                        <p:strVal val="true"/>
                                      </p:to>
                                    </p:set>
                                  </p:childTnLst>
                                </p:cTn>
                              </p:par>
                              <p:par>
                                <p:cTn id="53" presetID="7" presetClass="emph" presetSubtype="2" fill="hold" nodeType="withEffect">
                                  <p:stCondLst>
                                    <p:cond delay="0"/>
                                  </p:stCondLst>
                                  <p:childTnLst>
                                    <p:animClr clrSpc="rgb" dir="cw">
                                      <p:cBhvr>
                                        <p:cTn id="54" dur="2000" fill="hold"/>
                                        <p:tgtEl>
                                          <p:spTgt spid="506928"/>
                                        </p:tgtEl>
                                        <p:attrNameLst>
                                          <p:attrName>stroke.color</p:attrName>
                                        </p:attrNameLst>
                                      </p:cBhvr>
                                      <p:to>
                                        <a:srgbClr val="008000"/>
                                      </p:to>
                                    </p:animClr>
                                    <p:set>
                                      <p:cBhvr>
                                        <p:cTn id="55" dur="2000" fill="hold"/>
                                        <p:tgtEl>
                                          <p:spTgt spid="506928"/>
                                        </p:tgtEl>
                                        <p:attrNameLst>
                                          <p:attrName>stroke.on</p:attrName>
                                        </p:attrNameLst>
                                      </p:cBhvr>
                                      <p:to>
                                        <p:strVal val="true"/>
                                      </p:to>
                                    </p:set>
                                  </p:childTnLst>
                                </p:cTn>
                              </p:par>
                              <p:par>
                                <p:cTn id="56" presetID="7" presetClass="emph" presetSubtype="2" fill="hold" nodeType="withEffect">
                                  <p:stCondLst>
                                    <p:cond delay="0"/>
                                  </p:stCondLst>
                                  <p:childTnLst>
                                    <p:animClr clrSpc="rgb" dir="cw">
                                      <p:cBhvr>
                                        <p:cTn id="57" dur="2000" fill="hold"/>
                                        <p:tgtEl>
                                          <p:spTgt spid="506929"/>
                                        </p:tgtEl>
                                        <p:attrNameLst>
                                          <p:attrName>stroke.color</p:attrName>
                                        </p:attrNameLst>
                                      </p:cBhvr>
                                      <p:to>
                                        <a:srgbClr val="008000"/>
                                      </p:to>
                                    </p:animClr>
                                    <p:set>
                                      <p:cBhvr>
                                        <p:cTn id="58" dur="2000" fill="hold"/>
                                        <p:tgtEl>
                                          <p:spTgt spid="506929"/>
                                        </p:tgtEl>
                                        <p:attrNameLst>
                                          <p:attrName>stroke.on</p:attrName>
                                        </p:attrNameLst>
                                      </p:cBhvr>
                                      <p:to>
                                        <p:strVal val="true"/>
                                      </p:to>
                                    </p:set>
                                  </p:childTnLst>
                                </p:cTn>
                              </p:par>
                              <p:par>
                                <p:cTn id="59" presetID="7" presetClass="emph" presetSubtype="2" fill="hold" nodeType="withEffect">
                                  <p:stCondLst>
                                    <p:cond delay="0"/>
                                  </p:stCondLst>
                                  <p:childTnLst>
                                    <p:animClr clrSpc="rgb" dir="cw">
                                      <p:cBhvr>
                                        <p:cTn id="60" dur="2000" fill="hold"/>
                                        <p:tgtEl>
                                          <p:spTgt spid="506916"/>
                                        </p:tgtEl>
                                        <p:attrNameLst>
                                          <p:attrName>stroke.color</p:attrName>
                                        </p:attrNameLst>
                                      </p:cBhvr>
                                      <p:to>
                                        <a:srgbClr val="008000"/>
                                      </p:to>
                                    </p:animClr>
                                    <p:set>
                                      <p:cBhvr>
                                        <p:cTn id="61" dur="2000" fill="hold"/>
                                        <p:tgtEl>
                                          <p:spTgt spid="506916"/>
                                        </p:tgtEl>
                                        <p:attrNameLst>
                                          <p:attrName>stroke.on</p:attrName>
                                        </p:attrNameLst>
                                      </p:cBhvr>
                                      <p:to>
                                        <p:strVal val="true"/>
                                      </p:to>
                                    </p:set>
                                  </p:childTnLst>
                                </p:cTn>
                              </p:par>
                              <p:par>
                                <p:cTn id="62" presetID="7" presetClass="emph" presetSubtype="2" fill="hold" nodeType="withEffect">
                                  <p:stCondLst>
                                    <p:cond delay="0"/>
                                  </p:stCondLst>
                                  <p:childTnLst>
                                    <p:animClr clrSpc="rgb" dir="cw">
                                      <p:cBhvr>
                                        <p:cTn id="63" dur="2000" fill="hold"/>
                                        <p:tgtEl>
                                          <p:spTgt spid="506917"/>
                                        </p:tgtEl>
                                        <p:attrNameLst>
                                          <p:attrName>stroke.color</p:attrName>
                                        </p:attrNameLst>
                                      </p:cBhvr>
                                      <p:to>
                                        <a:srgbClr val="008000"/>
                                      </p:to>
                                    </p:animClr>
                                    <p:set>
                                      <p:cBhvr>
                                        <p:cTn id="64" dur="2000" fill="hold"/>
                                        <p:tgtEl>
                                          <p:spTgt spid="506917"/>
                                        </p:tgtEl>
                                        <p:attrNameLst>
                                          <p:attrName>stroke.on</p:attrName>
                                        </p:attrNameLst>
                                      </p:cBhvr>
                                      <p:to>
                                        <p:strVal val="true"/>
                                      </p:to>
                                    </p:set>
                                  </p:childTnLst>
                                </p:cTn>
                              </p:par>
                              <p:par>
                                <p:cTn id="65" presetID="1" presetClass="emph" presetSubtype="2" fill="hold" nodeType="withEffect">
                                  <p:stCondLst>
                                    <p:cond delay="0"/>
                                  </p:stCondLst>
                                  <p:childTnLst>
                                    <p:animClr clrSpc="rgb" dir="cw">
                                      <p:cBhvr>
                                        <p:cTn id="66" dur="2000" fill="hold"/>
                                        <p:tgtEl>
                                          <p:spTgt spid="506885"/>
                                        </p:tgtEl>
                                        <p:attrNameLst>
                                          <p:attrName>fillcolor</p:attrName>
                                        </p:attrNameLst>
                                      </p:cBhvr>
                                      <p:to>
                                        <a:srgbClr val="FFCCFF"/>
                                      </p:to>
                                    </p:animClr>
                                    <p:set>
                                      <p:cBhvr>
                                        <p:cTn id="67" dur="2000" fill="hold"/>
                                        <p:tgtEl>
                                          <p:spTgt spid="506885"/>
                                        </p:tgtEl>
                                        <p:attrNameLst>
                                          <p:attrName>fill.type</p:attrName>
                                        </p:attrNameLst>
                                      </p:cBhvr>
                                      <p:to>
                                        <p:strVal val="solid"/>
                                      </p:to>
                                    </p:set>
                                    <p:set>
                                      <p:cBhvr>
                                        <p:cTn id="68" dur="2000" fill="hold"/>
                                        <p:tgtEl>
                                          <p:spTgt spid="506885"/>
                                        </p:tgtEl>
                                        <p:attrNameLst>
                                          <p:attrName>fill.on</p:attrName>
                                        </p:attrNameLst>
                                      </p:cBhvr>
                                      <p:to>
                                        <p:strVal val="true"/>
                                      </p:to>
                                    </p:set>
                                  </p:childTnLst>
                                </p:cTn>
                              </p:par>
                              <p:par>
                                <p:cTn id="69" presetID="1" presetClass="emph" presetSubtype="2" fill="hold" nodeType="withEffect">
                                  <p:stCondLst>
                                    <p:cond delay="0"/>
                                  </p:stCondLst>
                                  <p:childTnLst>
                                    <p:animClr clrSpc="rgb" dir="cw">
                                      <p:cBhvr>
                                        <p:cTn id="70" dur="2000" fill="hold"/>
                                        <p:tgtEl>
                                          <p:spTgt spid="506888"/>
                                        </p:tgtEl>
                                        <p:attrNameLst>
                                          <p:attrName>fillcolor</p:attrName>
                                        </p:attrNameLst>
                                      </p:cBhvr>
                                      <p:to>
                                        <a:srgbClr val="FFCCFF"/>
                                      </p:to>
                                    </p:animClr>
                                    <p:set>
                                      <p:cBhvr>
                                        <p:cTn id="71" dur="2000" fill="hold"/>
                                        <p:tgtEl>
                                          <p:spTgt spid="506888"/>
                                        </p:tgtEl>
                                        <p:attrNameLst>
                                          <p:attrName>fill.type</p:attrName>
                                        </p:attrNameLst>
                                      </p:cBhvr>
                                      <p:to>
                                        <p:strVal val="solid"/>
                                      </p:to>
                                    </p:set>
                                    <p:set>
                                      <p:cBhvr>
                                        <p:cTn id="72" dur="2000" fill="hold"/>
                                        <p:tgtEl>
                                          <p:spTgt spid="506888"/>
                                        </p:tgtEl>
                                        <p:attrNameLst>
                                          <p:attrName>fill.on</p:attrName>
                                        </p:attrNameLst>
                                      </p:cBhvr>
                                      <p:to>
                                        <p:strVal val="true"/>
                                      </p:to>
                                    </p:set>
                                  </p:childTnLst>
                                </p:cTn>
                              </p:par>
                              <p:par>
                                <p:cTn id="73" presetID="1" presetClass="emph" presetSubtype="2" fill="hold" nodeType="withEffect">
                                  <p:stCondLst>
                                    <p:cond delay="0"/>
                                  </p:stCondLst>
                                  <p:childTnLst>
                                    <p:animClr clrSpc="rgb" dir="cw">
                                      <p:cBhvr>
                                        <p:cTn id="74" dur="2000" fill="hold"/>
                                        <p:tgtEl>
                                          <p:spTgt spid="506894"/>
                                        </p:tgtEl>
                                        <p:attrNameLst>
                                          <p:attrName>fillcolor</p:attrName>
                                        </p:attrNameLst>
                                      </p:cBhvr>
                                      <p:to>
                                        <a:srgbClr val="FFCCFF"/>
                                      </p:to>
                                    </p:animClr>
                                    <p:set>
                                      <p:cBhvr>
                                        <p:cTn id="75" dur="2000" fill="hold"/>
                                        <p:tgtEl>
                                          <p:spTgt spid="506894"/>
                                        </p:tgtEl>
                                        <p:attrNameLst>
                                          <p:attrName>fill.type</p:attrName>
                                        </p:attrNameLst>
                                      </p:cBhvr>
                                      <p:to>
                                        <p:strVal val="solid"/>
                                      </p:to>
                                    </p:set>
                                    <p:set>
                                      <p:cBhvr>
                                        <p:cTn id="76" dur="2000" fill="hold"/>
                                        <p:tgtEl>
                                          <p:spTgt spid="506894"/>
                                        </p:tgtEl>
                                        <p:attrNameLst>
                                          <p:attrName>fill.on</p:attrName>
                                        </p:attrNameLst>
                                      </p:cBhvr>
                                      <p:to>
                                        <p:strVal val="true"/>
                                      </p:to>
                                    </p:set>
                                  </p:childTnLst>
                                </p:cTn>
                              </p:par>
                              <p:par>
                                <p:cTn id="77" presetID="1" presetClass="emph" presetSubtype="2" fill="hold" nodeType="withEffect">
                                  <p:stCondLst>
                                    <p:cond delay="0"/>
                                  </p:stCondLst>
                                  <p:childTnLst>
                                    <p:animClr clrSpc="rgb" dir="cw">
                                      <p:cBhvr>
                                        <p:cTn id="78" dur="2000" fill="hold"/>
                                        <p:tgtEl>
                                          <p:spTgt spid="506891"/>
                                        </p:tgtEl>
                                        <p:attrNameLst>
                                          <p:attrName>fillcolor</p:attrName>
                                        </p:attrNameLst>
                                      </p:cBhvr>
                                      <p:to>
                                        <a:srgbClr val="FFCCFF"/>
                                      </p:to>
                                    </p:animClr>
                                    <p:set>
                                      <p:cBhvr>
                                        <p:cTn id="79" dur="2000" fill="hold"/>
                                        <p:tgtEl>
                                          <p:spTgt spid="506891"/>
                                        </p:tgtEl>
                                        <p:attrNameLst>
                                          <p:attrName>fill.type</p:attrName>
                                        </p:attrNameLst>
                                      </p:cBhvr>
                                      <p:to>
                                        <p:strVal val="solid"/>
                                      </p:to>
                                    </p:set>
                                    <p:set>
                                      <p:cBhvr>
                                        <p:cTn id="80" dur="2000" fill="hold"/>
                                        <p:tgtEl>
                                          <p:spTgt spid="506891"/>
                                        </p:tgtEl>
                                        <p:attrNameLst>
                                          <p:attrName>fill.on</p:attrName>
                                        </p:attrNameLst>
                                      </p:cBhvr>
                                      <p:to>
                                        <p:strVal val="true"/>
                                      </p:to>
                                    </p:set>
                                  </p:childTnLst>
                                </p:cTn>
                              </p:par>
                              <p:par>
                                <p:cTn id="81" presetID="1" presetClass="emph" presetSubtype="2" fill="hold" nodeType="withEffect">
                                  <p:stCondLst>
                                    <p:cond delay="0"/>
                                  </p:stCondLst>
                                  <p:childTnLst>
                                    <p:animClr clrSpc="rgb" dir="cw">
                                      <p:cBhvr>
                                        <p:cTn id="82" dur="2000" fill="hold"/>
                                        <p:tgtEl>
                                          <p:spTgt spid="506897"/>
                                        </p:tgtEl>
                                        <p:attrNameLst>
                                          <p:attrName>fillcolor</p:attrName>
                                        </p:attrNameLst>
                                      </p:cBhvr>
                                      <p:to>
                                        <a:srgbClr val="FFCCFF"/>
                                      </p:to>
                                    </p:animClr>
                                    <p:set>
                                      <p:cBhvr>
                                        <p:cTn id="83" dur="2000" fill="hold"/>
                                        <p:tgtEl>
                                          <p:spTgt spid="506897"/>
                                        </p:tgtEl>
                                        <p:attrNameLst>
                                          <p:attrName>fill.type</p:attrName>
                                        </p:attrNameLst>
                                      </p:cBhvr>
                                      <p:to>
                                        <p:strVal val="solid"/>
                                      </p:to>
                                    </p:set>
                                    <p:set>
                                      <p:cBhvr>
                                        <p:cTn id="84" dur="2000" fill="hold"/>
                                        <p:tgtEl>
                                          <p:spTgt spid="506897"/>
                                        </p:tgtEl>
                                        <p:attrNameLst>
                                          <p:attrName>fill.on</p:attrName>
                                        </p:attrNameLst>
                                      </p:cBhvr>
                                      <p:to>
                                        <p:strVal val="true"/>
                                      </p:to>
                                    </p:set>
                                  </p:childTnLst>
                                </p:cTn>
                              </p:par>
                              <p:par>
                                <p:cTn id="85" presetID="1" presetClass="emph" presetSubtype="2" fill="hold" nodeType="withEffect">
                                  <p:stCondLst>
                                    <p:cond delay="0"/>
                                  </p:stCondLst>
                                  <p:childTnLst>
                                    <p:animClr clrSpc="rgb" dir="cw">
                                      <p:cBhvr>
                                        <p:cTn id="86" dur="2000" fill="hold"/>
                                        <p:tgtEl>
                                          <p:spTgt spid="506900"/>
                                        </p:tgtEl>
                                        <p:attrNameLst>
                                          <p:attrName>fillcolor</p:attrName>
                                        </p:attrNameLst>
                                      </p:cBhvr>
                                      <p:to>
                                        <a:srgbClr val="FFCCFF"/>
                                      </p:to>
                                    </p:animClr>
                                    <p:set>
                                      <p:cBhvr>
                                        <p:cTn id="87" dur="2000" fill="hold"/>
                                        <p:tgtEl>
                                          <p:spTgt spid="506900"/>
                                        </p:tgtEl>
                                        <p:attrNameLst>
                                          <p:attrName>fill.type</p:attrName>
                                        </p:attrNameLst>
                                      </p:cBhvr>
                                      <p:to>
                                        <p:strVal val="solid"/>
                                      </p:to>
                                    </p:set>
                                    <p:set>
                                      <p:cBhvr>
                                        <p:cTn id="88" dur="2000" fill="hold"/>
                                        <p:tgtEl>
                                          <p:spTgt spid="506900"/>
                                        </p:tgtEl>
                                        <p:attrNameLst>
                                          <p:attrName>fill.on</p:attrName>
                                        </p:attrNameLst>
                                      </p:cBhvr>
                                      <p:to>
                                        <p:strVal val="true"/>
                                      </p:to>
                                    </p:set>
                                  </p:childTnLst>
                                </p:cTn>
                              </p:par>
                              <p:par>
                                <p:cTn id="89" presetID="1" presetClass="emph" presetSubtype="2" fill="hold" nodeType="withEffect">
                                  <p:stCondLst>
                                    <p:cond delay="0"/>
                                  </p:stCondLst>
                                  <p:childTnLst>
                                    <p:animClr clrSpc="rgb" dir="cw">
                                      <p:cBhvr>
                                        <p:cTn id="90" dur="2000" fill="hold"/>
                                        <p:tgtEl>
                                          <p:spTgt spid="506906"/>
                                        </p:tgtEl>
                                        <p:attrNameLst>
                                          <p:attrName>fillcolor</p:attrName>
                                        </p:attrNameLst>
                                      </p:cBhvr>
                                      <p:to>
                                        <a:srgbClr val="FFCCFF"/>
                                      </p:to>
                                    </p:animClr>
                                    <p:set>
                                      <p:cBhvr>
                                        <p:cTn id="91" dur="2000" fill="hold"/>
                                        <p:tgtEl>
                                          <p:spTgt spid="506906"/>
                                        </p:tgtEl>
                                        <p:attrNameLst>
                                          <p:attrName>fill.type</p:attrName>
                                        </p:attrNameLst>
                                      </p:cBhvr>
                                      <p:to>
                                        <p:strVal val="solid"/>
                                      </p:to>
                                    </p:set>
                                    <p:set>
                                      <p:cBhvr>
                                        <p:cTn id="92" dur="2000" fill="hold"/>
                                        <p:tgtEl>
                                          <p:spTgt spid="506906"/>
                                        </p:tgtEl>
                                        <p:attrNameLst>
                                          <p:attrName>fill.on</p:attrName>
                                        </p:attrNameLst>
                                      </p:cBhvr>
                                      <p:to>
                                        <p:strVal val="true"/>
                                      </p:to>
                                    </p:set>
                                  </p:childTnLst>
                                </p:cTn>
                              </p:par>
                              <p:par>
                                <p:cTn id="93" presetID="1" presetClass="emph" presetSubtype="2" fill="hold" nodeType="withEffect">
                                  <p:stCondLst>
                                    <p:cond delay="0"/>
                                  </p:stCondLst>
                                  <p:childTnLst>
                                    <p:animClr clrSpc="rgb" dir="cw">
                                      <p:cBhvr>
                                        <p:cTn id="94" dur="2000" fill="hold"/>
                                        <p:tgtEl>
                                          <p:spTgt spid="506903"/>
                                        </p:tgtEl>
                                        <p:attrNameLst>
                                          <p:attrName>fillcolor</p:attrName>
                                        </p:attrNameLst>
                                      </p:cBhvr>
                                      <p:to>
                                        <a:srgbClr val="FFCCFF"/>
                                      </p:to>
                                    </p:animClr>
                                    <p:set>
                                      <p:cBhvr>
                                        <p:cTn id="95" dur="2000" fill="hold"/>
                                        <p:tgtEl>
                                          <p:spTgt spid="506903"/>
                                        </p:tgtEl>
                                        <p:attrNameLst>
                                          <p:attrName>fill.type</p:attrName>
                                        </p:attrNameLst>
                                      </p:cBhvr>
                                      <p:to>
                                        <p:strVal val="solid"/>
                                      </p:to>
                                    </p:set>
                                    <p:set>
                                      <p:cBhvr>
                                        <p:cTn id="96" dur="2000" fill="hold"/>
                                        <p:tgtEl>
                                          <p:spTgt spid="506903"/>
                                        </p:tgtEl>
                                        <p:attrNameLst>
                                          <p:attrName>fill.on</p:attrName>
                                        </p:attrNameLst>
                                      </p:cBhvr>
                                      <p:to>
                                        <p:strVal val="true"/>
                                      </p:to>
                                    </p:set>
                                  </p:childTnLst>
                                </p:cTn>
                              </p:par>
                              <p:par>
                                <p:cTn id="97" presetID="1" presetClass="emph" presetSubtype="2" fill="hold" nodeType="withEffect">
                                  <p:stCondLst>
                                    <p:cond delay="0"/>
                                  </p:stCondLst>
                                  <p:childTnLst>
                                    <p:animClr clrSpc="rgb" dir="cw">
                                      <p:cBhvr>
                                        <p:cTn id="98" dur="2000" fill="hold"/>
                                        <p:tgtEl>
                                          <p:spTgt spid="506909"/>
                                        </p:tgtEl>
                                        <p:attrNameLst>
                                          <p:attrName>fillcolor</p:attrName>
                                        </p:attrNameLst>
                                      </p:cBhvr>
                                      <p:to>
                                        <a:srgbClr val="FFCCFF"/>
                                      </p:to>
                                    </p:animClr>
                                    <p:set>
                                      <p:cBhvr>
                                        <p:cTn id="99" dur="2000" fill="hold"/>
                                        <p:tgtEl>
                                          <p:spTgt spid="506909"/>
                                        </p:tgtEl>
                                        <p:attrNameLst>
                                          <p:attrName>fill.type</p:attrName>
                                        </p:attrNameLst>
                                      </p:cBhvr>
                                      <p:to>
                                        <p:strVal val="solid"/>
                                      </p:to>
                                    </p:set>
                                    <p:set>
                                      <p:cBhvr>
                                        <p:cTn id="100" dur="2000" fill="hold"/>
                                        <p:tgtEl>
                                          <p:spTgt spid="506909"/>
                                        </p:tgtEl>
                                        <p:attrNameLst>
                                          <p:attrName>fill.on</p:attrName>
                                        </p:attrNameLst>
                                      </p:cBhvr>
                                      <p:to>
                                        <p:strVal val="true"/>
                                      </p:to>
                                    </p:set>
                                  </p:childTnLst>
                                </p:cTn>
                              </p:par>
                              <p:par>
                                <p:cTn id="101" presetID="1" presetClass="emph" presetSubtype="2" fill="hold" nodeType="withEffect">
                                  <p:stCondLst>
                                    <p:cond delay="0"/>
                                  </p:stCondLst>
                                  <p:childTnLst>
                                    <p:animClr clrSpc="rgb" dir="cw">
                                      <p:cBhvr>
                                        <p:cTn id="102" dur="2000" fill="hold"/>
                                        <p:tgtEl>
                                          <p:spTgt spid="506912"/>
                                        </p:tgtEl>
                                        <p:attrNameLst>
                                          <p:attrName>fillcolor</p:attrName>
                                        </p:attrNameLst>
                                      </p:cBhvr>
                                      <p:to>
                                        <a:srgbClr val="FFCCFF"/>
                                      </p:to>
                                    </p:animClr>
                                    <p:set>
                                      <p:cBhvr>
                                        <p:cTn id="103" dur="2000" fill="hold"/>
                                        <p:tgtEl>
                                          <p:spTgt spid="506912"/>
                                        </p:tgtEl>
                                        <p:attrNameLst>
                                          <p:attrName>fill.type</p:attrName>
                                        </p:attrNameLst>
                                      </p:cBhvr>
                                      <p:to>
                                        <p:strVal val="solid"/>
                                      </p:to>
                                    </p:set>
                                    <p:set>
                                      <p:cBhvr>
                                        <p:cTn id="104" dur="2000" fill="hold"/>
                                        <p:tgtEl>
                                          <p:spTgt spid="506912"/>
                                        </p:tgtEl>
                                        <p:attrNameLst>
                                          <p:attrName>fill.on</p:attrName>
                                        </p:attrNameLst>
                                      </p:cBhvr>
                                      <p:to>
                                        <p:strVal val="true"/>
                                      </p:to>
                                    </p:set>
                                  </p:childTnLst>
                                </p:cTn>
                              </p:par>
                            </p:childTnLst>
                          </p:cTn>
                        </p:par>
                        <p:par>
                          <p:cTn id="105" fill="hold">
                            <p:stCondLst>
                              <p:cond delay="2500"/>
                            </p:stCondLst>
                            <p:childTnLst>
                              <p:par>
                                <p:cTn id="106" presetID="55" presetClass="entr" presetSubtype="0" fill="hold" grpId="0" nodeType="afterEffect">
                                  <p:stCondLst>
                                    <p:cond delay="0"/>
                                  </p:stCondLst>
                                  <p:childTnLst>
                                    <p:set>
                                      <p:cBhvr>
                                        <p:cTn id="107" dur="1" fill="hold">
                                          <p:stCondLst>
                                            <p:cond delay="0"/>
                                          </p:stCondLst>
                                        </p:cTn>
                                        <p:tgtEl>
                                          <p:spTgt spid="506956"/>
                                        </p:tgtEl>
                                        <p:attrNameLst>
                                          <p:attrName>style.visibility</p:attrName>
                                        </p:attrNameLst>
                                      </p:cBhvr>
                                      <p:to>
                                        <p:strVal val="visible"/>
                                      </p:to>
                                    </p:set>
                                    <p:anim calcmode="lin" valueType="num">
                                      <p:cBhvr>
                                        <p:cTn id="108" dur="1000" fill="hold"/>
                                        <p:tgtEl>
                                          <p:spTgt spid="506956"/>
                                        </p:tgtEl>
                                        <p:attrNameLst>
                                          <p:attrName>ppt_w</p:attrName>
                                        </p:attrNameLst>
                                      </p:cBhvr>
                                      <p:tavLst>
                                        <p:tav tm="0">
                                          <p:val>
                                            <p:strVal val="#ppt_w*0.70"/>
                                          </p:val>
                                        </p:tav>
                                        <p:tav tm="100000">
                                          <p:val>
                                            <p:strVal val="#ppt_w"/>
                                          </p:val>
                                        </p:tav>
                                      </p:tavLst>
                                    </p:anim>
                                    <p:anim calcmode="lin" valueType="num">
                                      <p:cBhvr>
                                        <p:cTn id="109" dur="1000" fill="hold"/>
                                        <p:tgtEl>
                                          <p:spTgt spid="506956"/>
                                        </p:tgtEl>
                                        <p:attrNameLst>
                                          <p:attrName>ppt_h</p:attrName>
                                        </p:attrNameLst>
                                      </p:cBhvr>
                                      <p:tavLst>
                                        <p:tav tm="0">
                                          <p:val>
                                            <p:strVal val="#ppt_h"/>
                                          </p:val>
                                        </p:tav>
                                        <p:tav tm="100000">
                                          <p:val>
                                            <p:strVal val="#ppt_h"/>
                                          </p:val>
                                        </p:tav>
                                      </p:tavLst>
                                    </p:anim>
                                    <p:animEffect transition="in" filter="fade">
                                      <p:cBhvr>
                                        <p:cTn id="110" dur="1000"/>
                                        <p:tgtEl>
                                          <p:spTgt spid="506956"/>
                                        </p:tgtEl>
                                      </p:cBhvr>
                                    </p:animEffect>
                                  </p:childTnLst>
                                </p:cTn>
                              </p:par>
                              <p:par>
                                <p:cTn id="111" presetID="55" presetClass="entr" presetSubtype="0" fill="hold" grpId="0" nodeType="withEffect">
                                  <p:stCondLst>
                                    <p:cond delay="0"/>
                                  </p:stCondLst>
                                  <p:childTnLst>
                                    <p:set>
                                      <p:cBhvr>
                                        <p:cTn id="112" dur="1" fill="hold">
                                          <p:stCondLst>
                                            <p:cond delay="0"/>
                                          </p:stCondLst>
                                        </p:cTn>
                                        <p:tgtEl>
                                          <p:spTgt spid="506957"/>
                                        </p:tgtEl>
                                        <p:attrNameLst>
                                          <p:attrName>style.visibility</p:attrName>
                                        </p:attrNameLst>
                                      </p:cBhvr>
                                      <p:to>
                                        <p:strVal val="visible"/>
                                      </p:to>
                                    </p:set>
                                    <p:anim calcmode="lin" valueType="num">
                                      <p:cBhvr>
                                        <p:cTn id="113" dur="1000" fill="hold"/>
                                        <p:tgtEl>
                                          <p:spTgt spid="506957"/>
                                        </p:tgtEl>
                                        <p:attrNameLst>
                                          <p:attrName>ppt_w</p:attrName>
                                        </p:attrNameLst>
                                      </p:cBhvr>
                                      <p:tavLst>
                                        <p:tav tm="0">
                                          <p:val>
                                            <p:strVal val="#ppt_w*0.70"/>
                                          </p:val>
                                        </p:tav>
                                        <p:tav tm="100000">
                                          <p:val>
                                            <p:strVal val="#ppt_w"/>
                                          </p:val>
                                        </p:tav>
                                      </p:tavLst>
                                    </p:anim>
                                    <p:anim calcmode="lin" valueType="num">
                                      <p:cBhvr>
                                        <p:cTn id="114" dur="1000" fill="hold"/>
                                        <p:tgtEl>
                                          <p:spTgt spid="506957"/>
                                        </p:tgtEl>
                                        <p:attrNameLst>
                                          <p:attrName>ppt_h</p:attrName>
                                        </p:attrNameLst>
                                      </p:cBhvr>
                                      <p:tavLst>
                                        <p:tav tm="0">
                                          <p:val>
                                            <p:strVal val="#ppt_h"/>
                                          </p:val>
                                        </p:tav>
                                        <p:tav tm="100000">
                                          <p:val>
                                            <p:strVal val="#ppt_h"/>
                                          </p:val>
                                        </p:tav>
                                      </p:tavLst>
                                    </p:anim>
                                    <p:animEffect transition="in" filter="fade">
                                      <p:cBhvr>
                                        <p:cTn id="115" dur="1000"/>
                                        <p:tgtEl>
                                          <p:spTgt spid="5069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6954" grpId="0" animBg="1"/>
      <p:bldP spid="506955" grpId="0"/>
      <p:bldP spid="506956" grpId="0" animBg="1"/>
      <p:bldP spid="50695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Rectangle 2"/>
          <p:cNvSpPr>
            <a:spLocks noGrp="1" noChangeArrowheads="1"/>
          </p:cNvSpPr>
          <p:nvPr>
            <p:ph type="title"/>
          </p:nvPr>
        </p:nvSpPr>
        <p:spPr/>
        <p:txBody>
          <a:bodyPr/>
          <a:lstStyle/>
          <a:p>
            <a:r>
              <a:rPr lang="en-US" altLang="ja-JP"/>
              <a:t>SysV</a:t>
            </a:r>
            <a:r>
              <a:rPr lang="ja-JP" altLang="en-US"/>
              <a:t>のスケジューリング</a:t>
            </a:r>
          </a:p>
        </p:txBody>
      </p:sp>
      <p:sp>
        <p:nvSpPr>
          <p:cNvPr id="509955" name="Rectangle 3"/>
          <p:cNvSpPr>
            <a:spLocks noChangeArrowheads="1"/>
          </p:cNvSpPr>
          <p:nvPr/>
        </p:nvSpPr>
        <p:spPr bwMode="auto">
          <a:xfrm>
            <a:off x="1512888" y="1042988"/>
            <a:ext cx="3600450" cy="647700"/>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09956" name="Line 4"/>
          <p:cNvSpPr>
            <a:spLocks noChangeShapeType="1"/>
          </p:cNvSpPr>
          <p:nvPr/>
        </p:nvSpPr>
        <p:spPr bwMode="auto">
          <a:xfrm>
            <a:off x="1512888" y="1042988"/>
            <a:ext cx="360045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sp>
        <p:nvSpPr>
          <p:cNvPr id="509957" name="Line 5"/>
          <p:cNvSpPr>
            <a:spLocks noChangeShapeType="1"/>
          </p:cNvSpPr>
          <p:nvPr/>
        </p:nvSpPr>
        <p:spPr bwMode="auto">
          <a:xfrm>
            <a:off x="1512888" y="1690688"/>
            <a:ext cx="360045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sp>
        <p:nvSpPr>
          <p:cNvPr id="509958" name="AutoShape 6"/>
          <p:cNvSpPr>
            <a:spLocks noChangeArrowheads="1"/>
          </p:cNvSpPr>
          <p:nvPr/>
        </p:nvSpPr>
        <p:spPr bwMode="auto">
          <a:xfrm>
            <a:off x="5041900" y="1042988"/>
            <a:ext cx="646113"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09959" name="Rectangle 7"/>
          <p:cNvSpPr>
            <a:spLocks noChangeArrowheads="1"/>
          </p:cNvSpPr>
          <p:nvPr/>
        </p:nvSpPr>
        <p:spPr bwMode="auto">
          <a:xfrm>
            <a:off x="1512888" y="1835150"/>
            <a:ext cx="3600450" cy="647700"/>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09960" name="Line 8"/>
          <p:cNvSpPr>
            <a:spLocks noChangeShapeType="1"/>
          </p:cNvSpPr>
          <p:nvPr/>
        </p:nvSpPr>
        <p:spPr bwMode="auto">
          <a:xfrm>
            <a:off x="1512888" y="1835150"/>
            <a:ext cx="360045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sp>
        <p:nvSpPr>
          <p:cNvPr id="509961" name="Line 9"/>
          <p:cNvSpPr>
            <a:spLocks noChangeShapeType="1"/>
          </p:cNvSpPr>
          <p:nvPr/>
        </p:nvSpPr>
        <p:spPr bwMode="auto">
          <a:xfrm>
            <a:off x="1512888" y="2482850"/>
            <a:ext cx="360045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sp>
        <p:nvSpPr>
          <p:cNvPr id="509962" name="AutoShape 10"/>
          <p:cNvSpPr>
            <a:spLocks noChangeArrowheads="1"/>
          </p:cNvSpPr>
          <p:nvPr/>
        </p:nvSpPr>
        <p:spPr bwMode="auto">
          <a:xfrm>
            <a:off x="5041900" y="1835150"/>
            <a:ext cx="646113"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09963" name="Rectangle 11"/>
          <p:cNvSpPr>
            <a:spLocks noChangeArrowheads="1"/>
          </p:cNvSpPr>
          <p:nvPr/>
        </p:nvSpPr>
        <p:spPr bwMode="auto">
          <a:xfrm>
            <a:off x="1512888" y="2627313"/>
            <a:ext cx="3600450" cy="647700"/>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09964" name="Line 12"/>
          <p:cNvSpPr>
            <a:spLocks noChangeShapeType="1"/>
          </p:cNvSpPr>
          <p:nvPr/>
        </p:nvSpPr>
        <p:spPr bwMode="auto">
          <a:xfrm>
            <a:off x="1512888" y="2627313"/>
            <a:ext cx="360045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sp>
        <p:nvSpPr>
          <p:cNvPr id="509965" name="Line 13"/>
          <p:cNvSpPr>
            <a:spLocks noChangeShapeType="1"/>
          </p:cNvSpPr>
          <p:nvPr/>
        </p:nvSpPr>
        <p:spPr bwMode="auto">
          <a:xfrm>
            <a:off x="1512888" y="3275013"/>
            <a:ext cx="360045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sp>
        <p:nvSpPr>
          <p:cNvPr id="509966" name="AutoShape 14"/>
          <p:cNvSpPr>
            <a:spLocks noChangeArrowheads="1"/>
          </p:cNvSpPr>
          <p:nvPr/>
        </p:nvSpPr>
        <p:spPr bwMode="auto">
          <a:xfrm>
            <a:off x="5041900" y="2627313"/>
            <a:ext cx="646113"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09967" name="Rectangle 15"/>
          <p:cNvSpPr>
            <a:spLocks noChangeArrowheads="1"/>
          </p:cNvSpPr>
          <p:nvPr/>
        </p:nvSpPr>
        <p:spPr bwMode="auto">
          <a:xfrm>
            <a:off x="1512888" y="3419475"/>
            <a:ext cx="3600450" cy="647700"/>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09968" name="Line 16"/>
          <p:cNvSpPr>
            <a:spLocks noChangeShapeType="1"/>
          </p:cNvSpPr>
          <p:nvPr/>
        </p:nvSpPr>
        <p:spPr bwMode="auto">
          <a:xfrm>
            <a:off x="1512888" y="3419475"/>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9969" name="Line 17"/>
          <p:cNvSpPr>
            <a:spLocks noChangeShapeType="1"/>
          </p:cNvSpPr>
          <p:nvPr/>
        </p:nvSpPr>
        <p:spPr bwMode="auto">
          <a:xfrm>
            <a:off x="1512888" y="4067175"/>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9970" name="AutoShape 18"/>
          <p:cNvSpPr>
            <a:spLocks noChangeArrowheads="1"/>
          </p:cNvSpPr>
          <p:nvPr/>
        </p:nvSpPr>
        <p:spPr bwMode="auto">
          <a:xfrm>
            <a:off x="5041900" y="3419475"/>
            <a:ext cx="646113"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09971" name="Rectangle 19"/>
          <p:cNvSpPr>
            <a:spLocks noChangeArrowheads="1"/>
          </p:cNvSpPr>
          <p:nvPr/>
        </p:nvSpPr>
        <p:spPr bwMode="auto">
          <a:xfrm>
            <a:off x="1512888" y="4211638"/>
            <a:ext cx="3600450" cy="647700"/>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09972" name="Line 20"/>
          <p:cNvSpPr>
            <a:spLocks noChangeShapeType="1"/>
          </p:cNvSpPr>
          <p:nvPr/>
        </p:nvSpPr>
        <p:spPr bwMode="auto">
          <a:xfrm>
            <a:off x="1512888" y="4211638"/>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9973" name="Line 21"/>
          <p:cNvSpPr>
            <a:spLocks noChangeShapeType="1"/>
          </p:cNvSpPr>
          <p:nvPr/>
        </p:nvSpPr>
        <p:spPr bwMode="auto">
          <a:xfrm>
            <a:off x="1512888" y="4859338"/>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9974" name="AutoShape 22"/>
          <p:cNvSpPr>
            <a:spLocks noChangeArrowheads="1"/>
          </p:cNvSpPr>
          <p:nvPr/>
        </p:nvSpPr>
        <p:spPr bwMode="auto">
          <a:xfrm>
            <a:off x="5041900" y="4211638"/>
            <a:ext cx="646113"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09975" name="Rectangle 23"/>
          <p:cNvSpPr>
            <a:spLocks noChangeArrowheads="1"/>
          </p:cNvSpPr>
          <p:nvPr/>
        </p:nvSpPr>
        <p:spPr bwMode="auto">
          <a:xfrm>
            <a:off x="1512888" y="6588125"/>
            <a:ext cx="3600450" cy="647700"/>
          </a:xfrm>
          <a:prstGeom prst="rect">
            <a:avLst/>
          </a:prstGeom>
          <a:solidFill>
            <a:srgbClr val="CCFFCC"/>
          </a:solidFill>
          <a:ln w="38100" algn="ctr">
            <a:noFill/>
            <a:miter lim="800000"/>
            <a:headEnd/>
            <a:tailEnd/>
          </a:ln>
          <a:effectLst/>
        </p:spPr>
        <p:txBody>
          <a:bodyPr wrap="none" lIns="90000" tIns="46800" rIns="90000" bIns="46800" anchor="ctr"/>
          <a:lstStyle/>
          <a:p>
            <a:endParaRPr lang="ja-JP" altLang="en-US"/>
          </a:p>
        </p:txBody>
      </p:sp>
      <p:sp>
        <p:nvSpPr>
          <p:cNvPr id="509976" name="Line 24"/>
          <p:cNvSpPr>
            <a:spLocks noChangeShapeType="1"/>
          </p:cNvSpPr>
          <p:nvPr/>
        </p:nvSpPr>
        <p:spPr bwMode="auto">
          <a:xfrm>
            <a:off x="1512888" y="6588125"/>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9977" name="Line 25"/>
          <p:cNvSpPr>
            <a:spLocks noChangeShapeType="1"/>
          </p:cNvSpPr>
          <p:nvPr/>
        </p:nvSpPr>
        <p:spPr bwMode="auto">
          <a:xfrm>
            <a:off x="1512888" y="7235825"/>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9978" name="AutoShape 26"/>
          <p:cNvSpPr>
            <a:spLocks noChangeArrowheads="1"/>
          </p:cNvSpPr>
          <p:nvPr/>
        </p:nvSpPr>
        <p:spPr bwMode="auto">
          <a:xfrm>
            <a:off x="5041900" y="6588125"/>
            <a:ext cx="646113" cy="647700"/>
          </a:xfrm>
          <a:prstGeom prst="rightArrow">
            <a:avLst>
              <a:gd name="adj1" fmla="val 47796"/>
              <a:gd name="adj2" fmla="val 52630"/>
            </a:avLst>
          </a:prstGeom>
          <a:solidFill>
            <a:srgbClr val="CCFFCC"/>
          </a:solidFill>
          <a:ln w="38100" algn="ctr">
            <a:noFill/>
            <a:miter lim="800000"/>
            <a:headEnd/>
            <a:tailEnd/>
          </a:ln>
          <a:effectLst/>
        </p:spPr>
        <p:txBody>
          <a:bodyPr wrap="none" lIns="90000" tIns="46800" rIns="90000" bIns="46800" anchor="ctr"/>
          <a:lstStyle/>
          <a:p>
            <a:endParaRPr lang="ja-JP" altLang="en-US"/>
          </a:p>
        </p:txBody>
      </p:sp>
      <p:sp>
        <p:nvSpPr>
          <p:cNvPr id="509979" name="Rectangle 27"/>
          <p:cNvSpPr>
            <a:spLocks noChangeArrowheads="1"/>
          </p:cNvSpPr>
          <p:nvPr/>
        </p:nvSpPr>
        <p:spPr bwMode="auto">
          <a:xfrm>
            <a:off x="1512888" y="5003800"/>
            <a:ext cx="3600450" cy="647700"/>
          </a:xfrm>
          <a:prstGeom prst="rect">
            <a:avLst/>
          </a:prstGeom>
          <a:solidFill>
            <a:srgbClr val="CCFFCC"/>
          </a:solidFill>
          <a:ln w="38100" algn="ctr">
            <a:noFill/>
            <a:miter lim="800000"/>
            <a:headEnd/>
            <a:tailEnd/>
          </a:ln>
          <a:effectLst/>
        </p:spPr>
        <p:txBody>
          <a:bodyPr wrap="none" lIns="90000" tIns="46800" rIns="90000" bIns="46800" anchor="ctr"/>
          <a:lstStyle/>
          <a:p>
            <a:endParaRPr lang="ja-JP" altLang="en-US"/>
          </a:p>
        </p:txBody>
      </p:sp>
      <p:sp>
        <p:nvSpPr>
          <p:cNvPr id="509980" name="Line 28"/>
          <p:cNvSpPr>
            <a:spLocks noChangeShapeType="1"/>
          </p:cNvSpPr>
          <p:nvPr/>
        </p:nvSpPr>
        <p:spPr bwMode="auto">
          <a:xfrm>
            <a:off x="1512888" y="5003800"/>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9981" name="Line 29"/>
          <p:cNvSpPr>
            <a:spLocks noChangeShapeType="1"/>
          </p:cNvSpPr>
          <p:nvPr/>
        </p:nvSpPr>
        <p:spPr bwMode="auto">
          <a:xfrm>
            <a:off x="1512888" y="5651500"/>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9982" name="AutoShape 30"/>
          <p:cNvSpPr>
            <a:spLocks noChangeArrowheads="1"/>
          </p:cNvSpPr>
          <p:nvPr/>
        </p:nvSpPr>
        <p:spPr bwMode="auto">
          <a:xfrm>
            <a:off x="5041900" y="5003800"/>
            <a:ext cx="646113" cy="647700"/>
          </a:xfrm>
          <a:prstGeom prst="rightArrow">
            <a:avLst>
              <a:gd name="adj1" fmla="val 47796"/>
              <a:gd name="adj2" fmla="val 52630"/>
            </a:avLst>
          </a:prstGeom>
          <a:solidFill>
            <a:srgbClr val="CCFFCC"/>
          </a:solidFill>
          <a:ln w="38100" algn="ctr">
            <a:noFill/>
            <a:miter lim="800000"/>
            <a:headEnd/>
            <a:tailEnd/>
          </a:ln>
          <a:effectLst/>
        </p:spPr>
        <p:txBody>
          <a:bodyPr wrap="none" lIns="90000" tIns="46800" rIns="90000" bIns="46800" anchor="ctr"/>
          <a:lstStyle/>
          <a:p>
            <a:endParaRPr lang="ja-JP" altLang="en-US"/>
          </a:p>
        </p:txBody>
      </p:sp>
      <p:sp>
        <p:nvSpPr>
          <p:cNvPr id="509983" name="Rectangle 31"/>
          <p:cNvSpPr>
            <a:spLocks noChangeArrowheads="1"/>
          </p:cNvSpPr>
          <p:nvPr/>
        </p:nvSpPr>
        <p:spPr bwMode="auto">
          <a:xfrm>
            <a:off x="1512888" y="5795963"/>
            <a:ext cx="3600450" cy="647700"/>
          </a:xfrm>
          <a:prstGeom prst="rect">
            <a:avLst/>
          </a:prstGeom>
          <a:solidFill>
            <a:srgbClr val="CCFFCC"/>
          </a:solidFill>
          <a:ln w="38100" algn="ctr">
            <a:noFill/>
            <a:miter lim="800000"/>
            <a:headEnd/>
            <a:tailEnd/>
          </a:ln>
          <a:effectLst/>
        </p:spPr>
        <p:txBody>
          <a:bodyPr wrap="none" lIns="90000" tIns="46800" rIns="90000" bIns="46800" anchor="ctr"/>
          <a:lstStyle/>
          <a:p>
            <a:endParaRPr lang="ja-JP" altLang="en-US"/>
          </a:p>
        </p:txBody>
      </p:sp>
      <p:sp>
        <p:nvSpPr>
          <p:cNvPr id="509984" name="Line 32"/>
          <p:cNvSpPr>
            <a:spLocks noChangeShapeType="1"/>
          </p:cNvSpPr>
          <p:nvPr/>
        </p:nvSpPr>
        <p:spPr bwMode="auto">
          <a:xfrm>
            <a:off x="1512888" y="5795963"/>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9985" name="Line 33"/>
          <p:cNvSpPr>
            <a:spLocks noChangeShapeType="1"/>
          </p:cNvSpPr>
          <p:nvPr/>
        </p:nvSpPr>
        <p:spPr bwMode="auto">
          <a:xfrm>
            <a:off x="1512888" y="6443663"/>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9986" name="AutoShape 34"/>
          <p:cNvSpPr>
            <a:spLocks noChangeArrowheads="1"/>
          </p:cNvSpPr>
          <p:nvPr/>
        </p:nvSpPr>
        <p:spPr bwMode="auto">
          <a:xfrm>
            <a:off x="5041900" y="5795963"/>
            <a:ext cx="646113" cy="647700"/>
          </a:xfrm>
          <a:prstGeom prst="rightArrow">
            <a:avLst>
              <a:gd name="adj1" fmla="val 47796"/>
              <a:gd name="adj2" fmla="val 52630"/>
            </a:avLst>
          </a:prstGeom>
          <a:solidFill>
            <a:srgbClr val="CCFFCC"/>
          </a:solidFill>
          <a:ln w="38100" algn="ctr">
            <a:noFill/>
            <a:miter lim="800000"/>
            <a:headEnd/>
            <a:tailEnd/>
          </a:ln>
          <a:effectLst/>
        </p:spPr>
        <p:txBody>
          <a:bodyPr wrap="none" lIns="90000" tIns="46800" rIns="90000" bIns="46800" anchor="ctr"/>
          <a:lstStyle/>
          <a:p>
            <a:endParaRPr lang="ja-JP" altLang="en-US"/>
          </a:p>
        </p:txBody>
      </p:sp>
      <p:sp>
        <p:nvSpPr>
          <p:cNvPr id="509987" name="AutoShape 35"/>
          <p:cNvSpPr>
            <a:spLocks noChangeArrowheads="1"/>
          </p:cNvSpPr>
          <p:nvPr/>
        </p:nvSpPr>
        <p:spPr bwMode="auto">
          <a:xfrm>
            <a:off x="142875" y="1116013"/>
            <a:ext cx="792163" cy="6119812"/>
          </a:xfrm>
          <a:prstGeom prst="upDownArrow">
            <a:avLst>
              <a:gd name="adj1" fmla="val 50000"/>
              <a:gd name="adj2" fmla="val 154509"/>
            </a:avLst>
          </a:prstGeom>
          <a:solidFill>
            <a:srgbClr val="99CCFF"/>
          </a:solidFill>
          <a:ln w="38100" algn="ctr">
            <a:noFill/>
            <a:miter lim="800000"/>
            <a:headEnd/>
            <a:tailEnd/>
          </a:ln>
          <a:effectLst/>
        </p:spPr>
        <p:txBody>
          <a:bodyPr wrap="none" lIns="90000" tIns="46800" rIns="90000" bIns="46800" anchor="ctr"/>
          <a:lstStyle/>
          <a:p>
            <a:r>
              <a:rPr lang="ja-JP" altLang="en-US" dirty="0">
                <a:solidFill>
                  <a:srgbClr val="0000FF"/>
                </a:solidFill>
                <a:latin typeface="ＭＳ Ｐゴシック" panose="020B0600070205080204" pitchFamily="50" charset="-128"/>
                <a:ea typeface="ＭＳ Ｐゴシック" panose="020B0600070205080204" pitchFamily="50" charset="-128"/>
              </a:rPr>
              <a:t>優</a:t>
            </a:r>
          </a:p>
          <a:p>
            <a:r>
              <a:rPr lang="ja-JP" altLang="en-US" dirty="0">
                <a:solidFill>
                  <a:srgbClr val="0000FF"/>
                </a:solidFill>
                <a:latin typeface="ＭＳ Ｐゴシック" panose="020B0600070205080204" pitchFamily="50" charset="-128"/>
                <a:ea typeface="ＭＳ Ｐゴシック" panose="020B0600070205080204" pitchFamily="50" charset="-128"/>
              </a:rPr>
              <a:t>先</a:t>
            </a:r>
          </a:p>
          <a:p>
            <a:r>
              <a:rPr lang="ja-JP" altLang="en-US" dirty="0">
                <a:solidFill>
                  <a:srgbClr val="0000FF"/>
                </a:solidFill>
                <a:latin typeface="ＭＳ Ｐゴシック" panose="020B0600070205080204" pitchFamily="50" charset="-128"/>
                <a:ea typeface="ＭＳ Ｐゴシック" panose="020B0600070205080204" pitchFamily="50" charset="-128"/>
              </a:rPr>
              <a:t>度</a:t>
            </a:r>
          </a:p>
        </p:txBody>
      </p:sp>
      <p:sp>
        <p:nvSpPr>
          <p:cNvPr id="509988" name="Text Box 36"/>
          <p:cNvSpPr txBox="1">
            <a:spLocks noChangeArrowheads="1"/>
          </p:cNvSpPr>
          <p:nvPr/>
        </p:nvSpPr>
        <p:spPr bwMode="auto">
          <a:xfrm>
            <a:off x="284657" y="1187450"/>
            <a:ext cx="491138"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solidFill>
                  <a:schemeClr val="accent2"/>
                </a:solidFill>
                <a:latin typeface="ＭＳ Ｐゴシック" panose="020B0600070205080204" pitchFamily="50" charset="-128"/>
                <a:ea typeface="ＭＳ Ｐゴシック" panose="020B0600070205080204" pitchFamily="50" charset="-128"/>
              </a:rPr>
              <a:t>高</a:t>
            </a:r>
          </a:p>
        </p:txBody>
      </p:sp>
      <p:sp>
        <p:nvSpPr>
          <p:cNvPr id="509989" name="Text Box 37"/>
          <p:cNvSpPr txBox="1">
            <a:spLocks noChangeArrowheads="1"/>
          </p:cNvSpPr>
          <p:nvPr/>
        </p:nvSpPr>
        <p:spPr bwMode="auto">
          <a:xfrm>
            <a:off x="284657" y="6659563"/>
            <a:ext cx="491138"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solidFill>
                  <a:schemeClr val="accent2"/>
                </a:solidFill>
                <a:latin typeface="ＭＳ Ｐゴシック" panose="020B0600070205080204" pitchFamily="50" charset="-128"/>
                <a:ea typeface="ＭＳ Ｐゴシック" panose="020B0600070205080204" pitchFamily="50" charset="-128"/>
              </a:rPr>
              <a:t>低</a:t>
            </a:r>
          </a:p>
        </p:txBody>
      </p:sp>
      <p:sp>
        <p:nvSpPr>
          <p:cNvPr id="509990" name="Text Box 38"/>
          <p:cNvSpPr txBox="1">
            <a:spLocks noChangeArrowheads="1"/>
          </p:cNvSpPr>
          <p:nvPr/>
        </p:nvSpPr>
        <p:spPr bwMode="auto">
          <a:xfrm>
            <a:off x="660400" y="1187450"/>
            <a:ext cx="923925" cy="5934075"/>
          </a:xfrm>
          <a:prstGeom prst="rect">
            <a:avLst/>
          </a:prstGeom>
          <a:noFill/>
          <a:ln w="38100" algn="ctr">
            <a:noFill/>
            <a:miter lim="800000"/>
            <a:headEnd/>
            <a:tailEnd/>
          </a:ln>
          <a:effectLst/>
        </p:spPr>
        <p:txBody>
          <a:bodyPr lIns="90000" tIns="46800" rIns="90000" bIns="46800" anchorCtr="1">
            <a:spAutoFit/>
          </a:bodyPr>
          <a:lstStyle/>
          <a:p>
            <a:r>
              <a:rPr lang="en-US" altLang="ja-JP">
                <a:solidFill>
                  <a:schemeClr val="accent2"/>
                </a:solidFill>
                <a:latin typeface="A-OTF 新ゴ Pro H" pitchFamily="34" charset="-128"/>
              </a:rPr>
              <a:t>0</a:t>
            </a: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r>
              <a:rPr lang="en-US" altLang="ja-JP">
                <a:solidFill>
                  <a:schemeClr val="accent2"/>
                </a:solidFill>
                <a:latin typeface="A-OTF 新ゴ Pro H" pitchFamily="34" charset="-128"/>
              </a:rPr>
              <a:t>128</a:t>
            </a:r>
          </a:p>
        </p:txBody>
      </p:sp>
      <p:sp>
        <p:nvSpPr>
          <p:cNvPr id="509991" name="Oval 39"/>
          <p:cNvSpPr>
            <a:spLocks noChangeArrowheads="1"/>
          </p:cNvSpPr>
          <p:nvPr/>
        </p:nvSpPr>
        <p:spPr bwMode="auto">
          <a:xfrm>
            <a:off x="4464050" y="115093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9992" name="Oval 40"/>
          <p:cNvSpPr>
            <a:spLocks noChangeArrowheads="1"/>
          </p:cNvSpPr>
          <p:nvPr/>
        </p:nvSpPr>
        <p:spPr bwMode="auto">
          <a:xfrm>
            <a:off x="4464050" y="194310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9993" name="Oval 41"/>
          <p:cNvSpPr>
            <a:spLocks noChangeArrowheads="1"/>
          </p:cNvSpPr>
          <p:nvPr/>
        </p:nvSpPr>
        <p:spPr bwMode="auto">
          <a:xfrm>
            <a:off x="4464050" y="27352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9994" name="Oval 42"/>
          <p:cNvSpPr>
            <a:spLocks noChangeArrowheads="1"/>
          </p:cNvSpPr>
          <p:nvPr/>
        </p:nvSpPr>
        <p:spPr bwMode="auto">
          <a:xfrm>
            <a:off x="4464050" y="352742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9995" name="Oval 43"/>
          <p:cNvSpPr>
            <a:spLocks noChangeArrowheads="1"/>
          </p:cNvSpPr>
          <p:nvPr/>
        </p:nvSpPr>
        <p:spPr bwMode="auto">
          <a:xfrm>
            <a:off x="4464050" y="43195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9996" name="Oval 44"/>
          <p:cNvSpPr>
            <a:spLocks noChangeArrowheads="1"/>
          </p:cNvSpPr>
          <p:nvPr/>
        </p:nvSpPr>
        <p:spPr bwMode="auto">
          <a:xfrm>
            <a:off x="4464050" y="51101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9997" name="Oval 45"/>
          <p:cNvSpPr>
            <a:spLocks noChangeArrowheads="1"/>
          </p:cNvSpPr>
          <p:nvPr/>
        </p:nvSpPr>
        <p:spPr bwMode="auto">
          <a:xfrm>
            <a:off x="4464050" y="590232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9998" name="Oval 46"/>
          <p:cNvSpPr>
            <a:spLocks noChangeArrowheads="1"/>
          </p:cNvSpPr>
          <p:nvPr/>
        </p:nvSpPr>
        <p:spPr bwMode="auto">
          <a:xfrm>
            <a:off x="4464050" y="66944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9999" name="Oval 47"/>
          <p:cNvSpPr>
            <a:spLocks noChangeArrowheads="1"/>
          </p:cNvSpPr>
          <p:nvPr/>
        </p:nvSpPr>
        <p:spPr bwMode="auto">
          <a:xfrm>
            <a:off x="3887788" y="194627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0000" name="Oval 48"/>
          <p:cNvSpPr>
            <a:spLocks noChangeArrowheads="1"/>
          </p:cNvSpPr>
          <p:nvPr/>
        </p:nvSpPr>
        <p:spPr bwMode="auto">
          <a:xfrm>
            <a:off x="3887788" y="273843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0001" name="Oval 49"/>
          <p:cNvSpPr>
            <a:spLocks noChangeArrowheads="1"/>
          </p:cNvSpPr>
          <p:nvPr/>
        </p:nvSpPr>
        <p:spPr bwMode="auto">
          <a:xfrm>
            <a:off x="3887788" y="43227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0002" name="Oval 50"/>
          <p:cNvSpPr>
            <a:spLocks noChangeArrowheads="1"/>
          </p:cNvSpPr>
          <p:nvPr/>
        </p:nvSpPr>
        <p:spPr bwMode="auto">
          <a:xfrm>
            <a:off x="3887788" y="511333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0003" name="Oval 51"/>
          <p:cNvSpPr>
            <a:spLocks noChangeArrowheads="1"/>
          </p:cNvSpPr>
          <p:nvPr/>
        </p:nvSpPr>
        <p:spPr bwMode="auto">
          <a:xfrm>
            <a:off x="3887788" y="590550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0004" name="Oval 52"/>
          <p:cNvSpPr>
            <a:spLocks noChangeArrowheads="1"/>
          </p:cNvSpPr>
          <p:nvPr/>
        </p:nvSpPr>
        <p:spPr bwMode="auto">
          <a:xfrm>
            <a:off x="3887788" y="66976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0005" name="Oval 53"/>
          <p:cNvSpPr>
            <a:spLocks noChangeArrowheads="1"/>
          </p:cNvSpPr>
          <p:nvPr/>
        </p:nvSpPr>
        <p:spPr bwMode="auto">
          <a:xfrm>
            <a:off x="3302000" y="19478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0006" name="Oval 54"/>
          <p:cNvSpPr>
            <a:spLocks noChangeArrowheads="1"/>
          </p:cNvSpPr>
          <p:nvPr/>
        </p:nvSpPr>
        <p:spPr bwMode="auto">
          <a:xfrm>
            <a:off x="3302000" y="59070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0007" name="Oval 55"/>
          <p:cNvSpPr>
            <a:spLocks noChangeArrowheads="1"/>
          </p:cNvSpPr>
          <p:nvPr/>
        </p:nvSpPr>
        <p:spPr bwMode="auto">
          <a:xfrm>
            <a:off x="3302000" y="669925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0008" name="Oval 56"/>
          <p:cNvSpPr>
            <a:spLocks noChangeArrowheads="1"/>
          </p:cNvSpPr>
          <p:nvPr/>
        </p:nvSpPr>
        <p:spPr bwMode="auto">
          <a:xfrm>
            <a:off x="2708275" y="591185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0009" name="Rectangle 57"/>
          <p:cNvSpPr>
            <a:spLocks noChangeArrowheads="1"/>
          </p:cNvSpPr>
          <p:nvPr/>
        </p:nvSpPr>
        <p:spPr bwMode="auto">
          <a:xfrm>
            <a:off x="5688013" y="971550"/>
            <a:ext cx="4243387" cy="6588125"/>
          </a:xfrm>
          <a:prstGeom prst="rect">
            <a:avLst/>
          </a:prstGeom>
          <a:noFill/>
          <a:ln w="9525">
            <a:noFill/>
            <a:miter lim="800000"/>
            <a:headEnd/>
            <a:tailEnd/>
          </a:ln>
          <a:effectLst/>
        </p:spPr>
        <p:txBody>
          <a:bodyPr lIns="0" tIns="0" rIns="0" bIns="0"/>
          <a:lstStyle/>
          <a:p>
            <a:pPr marL="431800" indent="-323850" algn="l" defTabSz="449263" eaLnBrk="1">
              <a:lnSpc>
                <a:spcPct val="111000"/>
              </a:lnSpc>
              <a:spcBef>
                <a:spcPts val="575"/>
              </a:spcBef>
              <a:spcAft>
                <a:spcPts val="575"/>
              </a:spcAft>
              <a:buClr>
                <a:srgbClr val="000000"/>
              </a:buClr>
              <a:buSzPct val="75000"/>
              <a:buFont typeface="StarSymbol" pitchFamily="2" charset="0"/>
              <a:buChar char="■"/>
            </a:pPr>
            <a:r>
              <a:rPr lang="en-US" altLang="ja-JP" sz="3200" dirty="0">
                <a:solidFill>
                  <a:srgbClr val="333366"/>
                </a:solidFill>
                <a:latin typeface="ＭＳ Ｐゴシック" panose="020B0600070205080204" pitchFamily="50" charset="-128"/>
                <a:ea typeface="ＭＳ Ｐゴシック" panose="020B0600070205080204" pitchFamily="50" charset="-128"/>
              </a:rPr>
              <a:t>NICE</a:t>
            </a:r>
          </a:p>
          <a:p>
            <a:pPr marL="863600" lvl="1" indent="-287338" algn="l" defTabSz="449263" eaLnBrk="1">
              <a:lnSpc>
                <a:spcPct val="102000"/>
              </a:lnSpc>
              <a:spcBef>
                <a:spcPts val="575"/>
              </a:spcBef>
              <a:spcAft>
                <a:spcPts val="575"/>
              </a:spcAft>
              <a:buClr>
                <a:srgbClr val="000000"/>
              </a:buClr>
              <a:buSzPct val="45000"/>
              <a:buFont typeface="Wingdings" pitchFamily="2" charset="2"/>
              <a:buChar char="l"/>
            </a:pPr>
            <a:r>
              <a:rPr lang="ja-JP" altLang="en-US" sz="2800" b="0" dirty="0">
                <a:solidFill>
                  <a:srgbClr val="000000"/>
                </a:solidFill>
                <a:latin typeface="ＭＳ Ｐゴシック" panose="020B0600070205080204" pitchFamily="50" charset="-128"/>
                <a:ea typeface="ＭＳ Ｐゴシック" panose="020B0600070205080204" pitchFamily="50" charset="-128"/>
              </a:rPr>
              <a:t>ユーザが指定する</a:t>
            </a:r>
            <a:br>
              <a:rPr lang="ja-JP" altLang="en-US" sz="2800" b="0" dirty="0">
                <a:solidFill>
                  <a:srgbClr val="000000"/>
                </a:solidFill>
                <a:latin typeface="ＭＳ Ｐゴシック" panose="020B0600070205080204" pitchFamily="50" charset="-128"/>
                <a:ea typeface="ＭＳ Ｐゴシック" panose="020B0600070205080204" pitchFamily="50" charset="-128"/>
              </a:rPr>
            </a:br>
            <a:r>
              <a:rPr lang="ja-JP" altLang="en-US" sz="2800" b="0" dirty="0">
                <a:solidFill>
                  <a:srgbClr val="000000"/>
                </a:solidFill>
                <a:latin typeface="ＭＳ Ｐゴシック" panose="020B0600070205080204" pitchFamily="50" charset="-128"/>
                <a:ea typeface="ＭＳ Ｐゴシック" panose="020B0600070205080204" pitchFamily="50" charset="-128"/>
              </a:rPr>
              <a:t>優先度</a:t>
            </a:r>
          </a:p>
          <a:p>
            <a:pPr marL="863600" lvl="1" indent="-287338" algn="l" defTabSz="449263" eaLnBrk="1">
              <a:lnSpc>
                <a:spcPct val="102000"/>
              </a:lnSpc>
              <a:spcBef>
                <a:spcPts val="575"/>
              </a:spcBef>
              <a:spcAft>
                <a:spcPts val="575"/>
              </a:spcAft>
              <a:buClr>
                <a:srgbClr val="000000"/>
              </a:buClr>
              <a:buSzPct val="45000"/>
              <a:buFont typeface="Wingdings" pitchFamily="2" charset="2"/>
              <a:buChar char="l"/>
            </a:pPr>
            <a:r>
              <a:rPr lang="ja-JP" altLang="en-US" sz="2800" b="0" dirty="0">
                <a:solidFill>
                  <a:srgbClr val="000000"/>
                </a:solidFill>
                <a:latin typeface="ＭＳ Ｐゴシック" panose="020B0600070205080204" pitchFamily="50" charset="-128"/>
                <a:ea typeface="ＭＳ Ｐゴシック" panose="020B0600070205080204" pitchFamily="50" charset="-128"/>
              </a:rPr>
              <a:t>ユーザは実行するプロセスの優先度を</a:t>
            </a:r>
            <a:r>
              <a:rPr lang="ja-JP" altLang="en-US" sz="2800" b="0" dirty="0">
                <a:solidFill>
                  <a:srgbClr val="CC0000"/>
                </a:solidFill>
                <a:latin typeface="ＭＳ Ｐゴシック" panose="020B0600070205080204" pitchFamily="50" charset="-128"/>
                <a:ea typeface="ＭＳ Ｐゴシック" panose="020B0600070205080204" pitchFamily="50" charset="-128"/>
              </a:rPr>
              <a:t>下げることができる</a:t>
            </a:r>
          </a:p>
          <a:p>
            <a:pPr marL="863600" lvl="1" indent="-287338" algn="l" defTabSz="449263" eaLnBrk="1">
              <a:lnSpc>
                <a:spcPct val="102000"/>
              </a:lnSpc>
              <a:spcBef>
                <a:spcPts val="575"/>
              </a:spcBef>
              <a:spcAft>
                <a:spcPts val="575"/>
              </a:spcAft>
              <a:buClr>
                <a:srgbClr val="000000"/>
              </a:buClr>
              <a:buSzPct val="45000"/>
              <a:buFont typeface="Wingdings" pitchFamily="2" charset="2"/>
              <a:buChar char="l"/>
            </a:pPr>
            <a:r>
              <a:rPr lang="ja-JP" altLang="en-US" sz="2800" b="0" dirty="0">
                <a:solidFill>
                  <a:srgbClr val="000000"/>
                </a:solidFill>
                <a:latin typeface="ＭＳ Ｐゴシック" panose="020B0600070205080204" pitchFamily="50" charset="-128"/>
                <a:ea typeface="ＭＳ Ｐゴシック" panose="020B0600070205080204" pitchFamily="50" charset="-128"/>
              </a:rPr>
              <a:t>（基本的には）上げることはできない</a:t>
            </a:r>
          </a:p>
        </p:txBody>
      </p:sp>
      <p:sp>
        <p:nvSpPr>
          <p:cNvPr id="510010" name="Text Box 58"/>
          <p:cNvSpPr txBox="1">
            <a:spLocks noChangeArrowheads="1"/>
          </p:cNvSpPr>
          <p:nvPr/>
        </p:nvSpPr>
        <p:spPr bwMode="auto">
          <a:xfrm>
            <a:off x="792163" y="5075238"/>
            <a:ext cx="676275" cy="457200"/>
          </a:xfrm>
          <a:prstGeom prst="rect">
            <a:avLst/>
          </a:prstGeom>
          <a:noFill/>
          <a:ln w="38100" algn="ctr">
            <a:noFill/>
            <a:miter lim="800000"/>
            <a:headEnd/>
            <a:tailEnd/>
          </a:ln>
          <a:effectLst/>
        </p:spPr>
        <p:txBody>
          <a:bodyPr wrap="none" lIns="90000" tIns="46800" rIns="90000" bIns="46800" anchorCtr="1">
            <a:spAutoFit/>
          </a:bodyPr>
          <a:lstStyle/>
          <a:p>
            <a:r>
              <a:rPr lang="en-US" altLang="ja-JP">
                <a:solidFill>
                  <a:srgbClr val="008000"/>
                </a:solidFill>
                <a:latin typeface="A-OTF 新ゴ Pro H" pitchFamily="34" charset="-128"/>
              </a:rPr>
              <a:t>60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0009">
                                            <p:txEl>
                                              <p:pRg st="2" end="2"/>
                                            </p:txEl>
                                          </p:spTgt>
                                        </p:tgtEl>
                                        <p:attrNameLst>
                                          <p:attrName>style.visibility</p:attrName>
                                        </p:attrNameLst>
                                      </p:cBhvr>
                                      <p:to>
                                        <p:strVal val="visible"/>
                                      </p:to>
                                    </p:set>
                                    <p:animEffect transition="in" filter="fade">
                                      <p:cBhvr>
                                        <p:cTn id="7" dur="500"/>
                                        <p:tgtEl>
                                          <p:spTgt spid="510009">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10009">
                                            <p:txEl>
                                              <p:pRg st="3" end="3"/>
                                            </p:txEl>
                                          </p:spTgt>
                                        </p:tgtEl>
                                        <p:attrNameLst>
                                          <p:attrName>style.visibility</p:attrName>
                                        </p:attrNameLst>
                                      </p:cBhvr>
                                      <p:to>
                                        <p:strVal val="visible"/>
                                      </p:to>
                                    </p:set>
                                    <p:animEffect transition="in" filter="fade">
                                      <p:cBhvr>
                                        <p:cTn id="10" dur="500"/>
                                        <p:tgtEl>
                                          <p:spTgt spid="51000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Rectangle 2"/>
          <p:cNvSpPr>
            <a:spLocks noGrp="1" noChangeArrowheads="1"/>
          </p:cNvSpPr>
          <p:nvPr>
            <p:ph type="title"/>
          </p:nvPr>
        </p:nvSpPr>
        <p:spPr/>
        <p:txBody>
          <a:bodyPr/>
          <a:lstStyle/>
          <a:p>
            <a:r>
              <a:rPr lang="en-US" altLang="ja-JP"/>
              <a:t>SysV</a:t>
            </a:r>
            <a:r>
              <a:rPr lang="ja-JP" altLang="en-US"/>
              <a:t>のスケジューリング</a:t>
            </a:r>
          </a:p>
        </p:txBody>
      </p:sp>
      <p:sp>
        <p:nvSpPr>
          <p:cNvPr id="507907" name="Rectangle 3"/>
          <p:cNvSpPr>
            <a:spLocks noChangeArrowheads="1"/>
          </p:cNvSpPr>
          <p:nvPr/>
        </p:nvSpPr>
        <p:spPr bwMode="auto">
          <a:xfrm>
            <a:off x="1512888" y="1042988"/>
            <a:ext cx="3600450" cy="647700"/>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07908" name="Line 4"/>
          <p:cNvSpPr>
            <a:spLocks noChangeShapeType="1"/>
          </p:cNvSpPr>
          <p:nvPr/>
        </p:nvSpPr>
        <p:spPr bwMode="auto">
          <a:xfrm>
            <a:off x="1512888" y="1042988"/>
            <a:ext cx="360045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sp>
        <p:nvSpPr>
          <p:cNvPr id="507909" name="Line 5"/>
          <p:cNvSpPr>
            <a:spLocks noChangeShapeType="1"/>
          </p:cNvSpPr>
          <p:nvPr/>
        </p:nvSpPr>
        <p:spPr bwMode="auto">
          <a:xfrm>
            <a:off x="1512888" y="1690688"/>
            <a:ext cx="360045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sp>
        <p:nvSpPr>
          <p:cNvPr id="507910" name="AutoShape 6"/>
          <p:cNvSpPr>
            <a:spLocks noChangeArrowheads="1"/>
          </p:cNvSpPr>
          <p:nvPr/>
        </p:nvSpPr>
        <p:spPr bwMode="auto">
          <a:xfrm>
            <a:off x="5041900" y="1042988"/>
            <a:ext cx="646113"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07911" name="Rectangle 7"/>
          <p:cNvSpPr>
            <a:spLocks noChangeArrowheads="1"/>
          </p:cNvSpPr>
          <p:nvPr/>
        </p:nvSpPr>
        <p:spPr bwMode="auto">
          <a:xfrm>
            <a:off x="1512888" y="1835150"/>
            <a:ext cx="3600450" cy="647700"/>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07912" name="Line 8"/>
          <p:cNvSpPr>
            <a:spLocks noChangeShapeType="1"/>
          </p:cNvSpPr>
          <p:nvPr/>
        </p:nvSpPr>
        <p:spPr bwMode="auto">
          <a:xfrm>
            <a:off x="1512888" y="1835150"/>
            <a:ext cx="360045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sp>
        <p:nvSpPr>
          <p:cNvPr id="507913" name="Line 9"/>
          <p:cNvSpPr>
            <a:spLocks noChangeShapeType="1"/>
          </p:cNvSpPr>
          <p:nvPr/>
        </p:nvSpPr>
        <p:spPr bwMode="auto">
          <a:xfrm>
            <a:off x="1512888" y="2482850"/>
            <a:ext cx="360045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sp>
        <p:nvSpPr>
          <p:cNvPr id="507914" name="AutoShape 10"/>
          <p:cNvSpPr>
            <a:spLocks noChangeArrowheads="1"/>
          </p:cNvSpPr>
          <p:nvPr/>
        </p:nvSpPr>
        <p:spPr bwMode="auto">
          <a:xfrm>
            <a:off x="5041900" y="1835150"/>
            <a:ext cx="646113"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07915" name="Rectangle 11"/>
          <p:cNvSpPr>
            <a:spLocks noChangeArrowheads="1"/>
          </p:cNvSpPr>
          <p:nvPr/>
        </p:nvSpPr>
        <p:spPr bwMode="auto">
          <a:xfrm>
            <a:off x="1512888" y="2627313"/>
            <a:ext cx="3600450" cy="647700"/>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07916" name="Line 12"/>
          <p:cNvSpPr>
            <a:spLocks noChangeShapeType="1"/>
          </p:cNvSpPr>
          <p:nvPr/>
        </p:nvSpPr>
        <p:spPr bwMode="auto">
          <a:xfrm>
            <a:off x="1512888" y="2627313"/>
            <a:ext cx="360045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sp>
        <p:nvSpPr>
          <p:cNvPr id="507917" name="Line 13"/>
          <p:cNvSpPr>
            <a:spLocks noChangeShapeType="1"/>
          </p:cNvSpPr>
          <p:nvPr/>
        </p:nvSpPr>
        <p:spPr bwMode="auto">
          <a:xfrm>
            <a:off x="1512888" y="3275013"/>
            <a:ext cx="3600450" cy="0"/>
          </a:xfrm>
          <a:prstGeom prst="line">
            <a:avLst/>
          </a:prstGeom>
          <a:noFill/>
          <a:ln w="38100">
            <a:solidFill>
              <a:srgbClr val="FF00FF"/>
            </a:solidFill>
            <a:round/>
            <a:headEnd/>
            <a:tailEnd/>
          </a:ln>
          <a:effectLst/>
        </p:spPr>
        <p:txBody>
          <a:bodyPr wrap="none" lIns="90000" tIns="46800" rIns="90000" bIns="46800" anchor="ctr" anchorCtr="1"/>
          <a:lstStyle/>
          <a:p>
            <a:endParaRPr lang="ja-JP" altLang="en-US"/>
          </a:p>
        </p:txBody>
      </p:sp>
      <p:sp>
        <p:nvSpPr>
          <p:cNvPr id="507918" name="AutoShape 14"/>
          <p:cNvSpPr>
            <a:spLocks noChangeArrowheads="1"/>
          </p:cNvSpPr>
          <p:nvPr/>
        </p:nvSpPr>
        <p:spPr bwMode="auto">
          <a:xfrm>
            <a:off x="5041900" y="2627313"/>
            <a:ext cx="646113"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07919" name="Rectangle 15"/>
          <p:cNvSpPr>
            <a:spLocks noChangeArrowheads="1"/>
          </p:cNvSpPr>
          <p:nvPr/>
        </p:nvSpPr>
        <p:spPr bwMode="auto">
          <a:xfrm>
            <a:off x="1512888" y="3419475"/>
            <a:ext cx="3600450" cy="647700"/>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07920" name="Line 16"/>
          <p:cNvSpPr>
            <a:spLocks noChangeShapeType="1"/>
          </p:cNvSpPr>
          <p:nvPr/>
        </p:nvSpPr>
        <p:spPr bwMode="auto">
          <a:xfrm>
            <a:off x="1512888" y="3419475"/>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7921" name="Line 17"/>
          <p:cNvSpPr>
            <a:spLocks noChangeShapeType="1"/>
          </p:cNvSpPr>
          <p:nvPr/>
        </p:nvSpPr>
        <p:spPr bwMode="auto">
          <a:xfrm>
            <a:off x="1512888" y="4067175"/>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7922" name="AutoShape 18"/>
          <p:cNvSpPr>
            <a:spLocks noChangeArrowheads="1"/>
          </p:cNvSpPr>
          <p:nvPr/>
        </p:nvSpPr>
        <p:spPr bwMode="auto">
          <a:xfrm>
            <a:off x="5041900" y="3419475"/>
            <a:ext cx="646113"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07923" name="Rectangle 19"/>
          <p:cNvSpPr>
            <a:spLocks noChangeArrowheads="1"/>
          </p:cNvSpPr>
          <p:nvPr/>
        </p:nvSpPr>
        <p:spPr bwMode="auto">
          <a:xfrm>
            <a:off x="1512888" y="4211638"/>
            <a:ext cx="3600450" cy="647700"/>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07924" name="Line 20"/>
          <p:cNvSpPr>
            <a:spLocks noChangeShapeType="1"/>
          </p:cNvSpPr>
          <p:nvPr/>
        </p:nvSpPr>
        <p:spPr bwMode="auto">
          <a:xfrm>
            <a:off x="1512888" y="4211638"/>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7925" name="Line 21"/>
          <p:cNvSpPr>
            <a:spLocks noChangeShapeType="1"/>
          </p:cNvSpPr>
          <p:nvPr/>
        </p:nvSpPr>
        <p:spPr bwMode="auto">
          <a:xfrm>
            <a:off x="1512888" y="4859338"/>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7926" name="AutoShape 22"/>
          <p:cNvSpPr>
            <a:spLocks noChangeArrowheads="1"/>
          </p:cNvSpPr>
          <p:nvPr/>
        </p:nvSpPr>
        <p:spPr bwMode="auto">
          <a:xfrm>
            <a:off x="5041900" y="4211638"/>
            <a:ext cx="646113"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07927" name="Rectangle 23"/>
          <p:cNvSpPr>
            <a:spLocks noChangeArrowheads="1"/>
          </p:cNvSpPr>
          <p:nvPr/>
        </p:nvSpPr>
        <p:spPr bwMode="auto">
          <a:xfrm>
            <a:off x="1512888" y="6588125"/>
            <a:ext cx="3600450" cy="647700"/>
          </a:xfrm>
          <a:prstGeom prst="rect">
            <a:avLst/>
          </a:prstGeom>
          <a:solidFill>
            <a:srgbClr val="CCFFCC"/>
          </a:solidFill>
          <a:ln w="38100" algn="ctr">
            <a:noFill/>
            <a:miter lim="800000"/>
            <a:headEnd/>
            <a:tailEnd/>
          </a:ln>
          <a:effectLst/>
        </p:spPr>
        <p:txBody>
          <a:bodyPr wrap="none" lIns="90000" tIns="46800" rIns="90000" bIns="46800" anchor="ctr"/>
          <a:lstStyle/>
          <a:p>
            <a:endParaRPr lang="ja-JP" altLang="en-US"/>
          </a:p>
        </p:txBody>
      </p:sp>
      <p:sp>
        <p:nvSpPr>
          <p:cNvPr id="507928" name="Line 24"/>
          <p:cNvSpPr>
            <a:spLocks noChangeShapeType="1"/>
          </p:cNvSpPr>
          <p:nvPr/>
        </p:nvSpPr>
        <p:spPr bwMode="auto">
          <a:xfrm>
            <a:off x="1512888" y="6588125"/>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7929" name="Line 25"/>
          <p:cNvSpPr>
            <a:spLocks noChangeShapeType="1"/>
          </p:cNvSpPr>
          <p:nvPr/>
        </p:nvSpPr>
        <p:spPr bwMode="auto">
          <a:xfrm>
            <a:off x="1512888" y="7235825"/>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7930" name="AutoShape 26"/>
          <p:cNvSpPr>
            <a:spLocks noChangeArrowheads="1"/>
          </p:cNvSpPr>
          <p:nvPr/>
        </p:nvSpPr>
        <p:spPr bwMode="auto">
          <a:xfrm>
            <a:off x="5041900" y="6588125"/>
            <a:ext cx="646113" cy="647700"/>
          </a:xfrm>
          <a:prstGeom prst="rightArrow">
            <a:avLst>
              <a:gd name="adj1" fmla="val 47796"/>
              <a:gd name="adj2" fmla="val 52630"/>
            </a:avLst>
          </a:prstGeom>
          <a:solidFill>
            <a:srgbClr val="CCFFCC"/>
          </a:solidFill>
          <a:ln w="38100" algn="ctr">
            <a:noFill/>
            <a:miter lim="800000"/>
            <a:headEnd/>
            <a:tailEnd/>
          </a:ln>
          <a:effectLst/>
        </p:spPr>
        <p:txBody>
          <a:bodyPr wrap="none" lIns="90000" tIns="46800" rIns="90000" bIns="46800" anchor="ctr"/>
          <a:lstStyle/>
          <a:p>
            <a:endParaRPr lang="ja-JP" altLang="en-US"/>
          </a:p>
        </p:txBody>
      </p:sp>
      <p:sp>
        <p:nvSpPr>
          <p:cNvPr id="507931" name="Rectangle 27"/>
          <p:cNvSpPr>
            <a:spLocks noChangeArrowheads="1"/>
          </p:cNvSpPr>
          <p:nvPr/>
        </p:nvSpPr>
        <p:spPr bwMode="auto">
          <a:xfrm>
            <a:off x="1512888" y="5003800"/>
            <a:ext cx="3600450" cy="647700"/>
          </a:xfrm>
          <a:prstGeom prst="rect">
            <a:avLst/>
          </a:prstGeom>
          <a:solidFill>
            <a:srgbClr val="CCFFCC"/>
          </a:solidFill>
          <a:ln w="38100" algn="ctr">
            <a:noFill/>
            <a:miter lim="800000"/>
            <a:headEnd/>
            <a:tailEnd/>
          </a:ln>
          <a:effectLst/>
        </p:spPr>
        <p:txBody>
          <a:bodyPr wrap="none" lIns="90000" tIns="46800" rIns="90000" bIns="46800" anchor="ctr"/>
          <a:lstStyle/>
          <a:p>
            <a:endParaRPr lang="ja-JP" altLang="en-US"/>
          </a:p>
        </p:txBody>
      </p:sp>
      <p:sp>
        <p:nvSpPr>
          <p:cNvPr id="507932" name="Line 28"/>
          <p:cNvSpPr>
            <a:spLocks noChangeShapeType="1"/>
          </p:cNvSpPr>
          <p:nvPr/>
        </p:nvSpPr>
        <p:spPr bwMode="auto">
          <a:xfrm>
            <a:off x="1512888" y="5003800"/>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7933" name="Line 29"/>
          <p:cNvSpPr>
            <a:spLocks noChangeShapeType="1"/>
          </p:cNvSpPr>
          <p:nvPr/>
        </p:nvSpPr>
        <p:spPr bwMode="auto">
          <a:xfrm>
            <a:off x="1512888" y="5651500"/>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7934" name="AutoShape 30"/>
          <p:cNvSpPr>
            <a:spLocks noChangeArrowheads="1"/>
          </p:cNvSpPr>
          <p:nvPr/>
        </p:nvSpPr>
        <p:spPr bwMode="auto">
          <a:xfrm>
            <a:off x="5041900" y="5003800"/>
            <a:ext cx="646113" cy="647700"/>
          </a:xfrm>
          <a:prstGeom prst="rightArrow">
            <a:avLst>
              <a:gd name="adj1" fmla="val 47796"/>
              <a:gd name="adj2" fmla="val 52630"/>
            </a:avLst>
          </a:prstGeom>
          <a:solidFill>
            <a:srgbClr val="CCFFCC"/>
          </a:solidFill>
          <a:ln w="38100" algn="ctr">
            <a:noFill/>
            <a:miter lim="800000"/>
            <a:headEnd/>
            <a:tailEnd/>
          </a:ln>
          <a:effectLst/>
        </p:spPr>
        <p:txBody>
          <a:bodyPr wrap="none" lIns="90000" tIns="46800" rIns="90000" bIns="46800" anchor="ctr"/>
          <a:lstStyle/>
          <a:p>
            <a:endParaRPr lang="ja-JP" altLang="en-US"/>
          </a:p>
        </p:txBody>
      </p:sp>
      <p:sp>
        <p:nvSpPr>
          <p:cNvPr id="507935" name="Rectangle 31"/>
          <p:cNvSpPr>
            <a:spLocks noChangeArrowheads="1"/>
          </p:cNvSpPr>
          <p:nvPr/>
        </p:nvSpPr>
        <p:spPr bwMode="auto">
          <a:xfrm>
            <a:off x="1512888" y="5795963"/>
            <a:ext cx="3600450" cy="647700"/>
          </a:xfrm>
          <a:prstGeom prst="rect">
            <a:avLst/>
          </a:prstGeom>
          <a:solidFill>
            <a:srgbClr val="CCFFCC"/>
          </a:solidFill>
          <a:ln w="38100" algn="ctr">
            <a:noFill/>
            <a:miter lim="800000"/>
            <a:headEnd/>
            <a:tailEnd/>
          </a:ln>
          <a:effectLst/>
        </p:spPr>
        <p:txBody>
          <a:bodyPr wrap="none" lIns="90000" tIns="46800" rIns="90000" bIns="46800" anchor="ctr"/>
          <a:lstStyle/>
          <a:p>
            <a:endParaRPr lang="ja-JP" altLang="en-US"/>
          </a:p>
        </p:txBody>
      </p:sp>
      <p:sp>
        <p:nvSpPr>
          <p:cNvPr id="507936" name="Line 32"/>
          <p:cNvSpPr>
            <a:spLocks noChangeShapeType="1"/>
          </p:cNvSpPr>
          <p:nvPr/>
        </p:nvSpPr>
        <p:spPr bwMode="auto">
          <a:xfrm>
            <a:off x="1512888" y="5795963"/>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7937" name="Line 33"/>
          <p:cNvSpPr>
            <a:spLocks noChangeShapeType="1"/>
          </p:cNvSpPr>
          <p:nvPr/>
        </p:nvSpPr>
        <p:spPr bwMode="auto">
          <a:xfrm>
            <a:off x="1512888" y="6443663"/>
            <a:ext cx="360045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07938" name="AutoShape 34"/>
          <p:cNvSpPr>
            <a:spLocks noChangeArrowheads="1"/>
          </p:cNvSpPr>
          <p:nvPr/>
        </p:nvSpPr>
        <p:spPr bwMode="auto">
          <a:xfrm>
            <a:off x="5041900" y="5795963"/>
            <a:ext cx="646113" cy="647700"/>
          </a:xfrm>
          <a:prstGeom prst="rightArrow">
            <a:avLst>
              <a:gd name="adj1" fmla="val 47796"/>
              <a:gd name="adj2" fmla="val 52630"/>
            </a:avLst>
          </a:prstGeom>
          <a:solidFill>
            <a:srgbClr val="CCFFCC"/>
          </a:solidFill>
          <a:ln w="38100" algn="ctr">
            <a:noFill/>
            <a:miter lim="800000"/>
            <a:headEnd/>
            <a:tailEnd/>
          </a:ln>
          <a:effectLst/>
        </p:spPr>
        <p:txBody>
          <a:bodyPr wrap="none" lIns="90000" tIns="46800" rIns="90000" bIns="46800" anchor="ctr"/>
          <a:lstStyle/>
          <a:p>
            <a:endParaRPr lang="ja-JP" altLang="en-US"/>
          </a:p>
        </p:txBody>
      </p:sp>
      <p:sp>
        <p:nvSpPr>
          <p:cNvPr id="507939" name="AutoShape 35"/>
          <p:cNvSpPr>
            <a:spLocks noChangeArrowheads="1"/>
          </p:cNvSpPr>
          <p:nvPr/>
        </p:nvSpPr>
        <p:spPr bwMode="auto">
          <a:xfrm>
            <a:off x="142875" y="1116013"/>
            <a:ext cx="792163" cy="6119812"/>
          </a:xfrm>
          <a:prstGeom prst="upDownArrow">
            <a:avLst>
              <a:gd name="adj1" fmla="val 50000"/>
              <a:gd name="adj2" fmla="val 154509"/>
            </a:avLst>
          </a:prstGeom>
          <a:solidFill>
            <a:srgbClr val="99CCFF"/>
          </a:solidFill>
          <a:ln w="38100" algn="ctr">
            <a:noFill/>
            <a:miter lim="800000"/>
            <a:headEnd/>
            <a:tailEnd/>
          </a:ln>
          <a:effectLst/>
        </p:spPr>
        <p:txBody>
          <a:bodyPr wrap="none" lIns="90000" tIns="46800" rIns="90000" bIns="46800" anchor="ctr"/>
          <a:lstStyle/>
          <a:p>
            <a:r>
              <a:rPr lang="ja-JP" altLang="en-US" dirty="0">
                <a:solidFill>
                  <a:srgbClr val="0000FF"/>
                </a:solidFill>
                <a:latin typeface="ＭＳ Ｐゴシック" panose="020B0600070205080204" pitchFamily="50" charset="-128"/>
                <a:ea typeface="ＭＳ Ｐゴシック" panose="020B0600070205080204" pitchFamily="50" charset="-128"/>
              </a:rPr>
              <a:t>優</a:t>
            </a:r>
          </a:p>
          <a:p>
            <a:r>
              <a:rPr lang="ja-JP" altLang="en-US" dirty="0">
                <a:solidFill>
                  <a:srgbClr val="0000FF"/>
                </a:solidFill>
                <a:latin typeface="ＭＳ Ｐゴシック" panose="020B0600070205080204" pitchFamily="50" charset="-128"/>
                <a:ea typeface="ＭＳ Ｐゴシック" panose="020B0600070205080204" pitchFamily="50" charset="-128"/>
              </a:rPr>
              <a:t>先</a:t>
            </a:r>
          </a:p>
          <a:p>
            <a:r>
              <a:rPr lang="ja-JP" altLang="en-US" dirty="0">
                <a:solidFill>
                  <a:srgbClr val="0000FF"/>
                </a:solidFill>
                <a:latin typeface="ＭＳ Ｐゴシック" panose="020B0600070205080204" pitchFamily="50" charset="-128"/>
                <a:ea typeface="ＭＳ Ｐゴシック" panose="020B0600070205080204" pitchFamily="50" charset="-128"/>
              </a:rPr>
              <a:t>度</a:t>
            </a:r>
          </a:p>
        </p:txBody>
      </p:sp>
      <p:sp>
        <p:nvSpPr>
          <p:cNvPr id="507940" name="Text Box 36"/>
          <p:cNvSpPr txBox="1">
            <a:spLocks noChangeArrowheads="1"/>
          </p:cNvSpPr>
          <p:nvPr/>
        </p:nvSpPr>
        <p:spPr bwMode="auto">
          <a:xfrm>
            <a:off x="284657" y="1187450"/>
            <a:ext cx="491138"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solidFill>
                  <a:schemeClr val="accent2"/>
                </a:solidFill>
                <a:latin typeface="ＭＳ Ｐゴシック" panose="020B0600070205080204" pitchFamily="50" charset="-128"/>
                <a:ea typeface="ＭＳ Ｐゴシック" panose="020B0600070205080204" pitchFamily="50" charset="-128"/>
              </a:rPr>
              <a:t>高</a:t>
            </a:r>
          </a:p>
        </p:txBody>
      </p:sp>
      <p:sp>
        <p:nvSpPr>
          <p:cNvPr id="507941" name="Text Box 37"/>
          <p:cNvSpPr txBox="1">
            <a:spLocks noChangeArrowheads="1"/>
          </p:cNvSpPr>
          <p:nvPr/>
        </p:nvSpPr>
        <p:spPr bwMode="auto">
          <a:xfrm>
            <a:off x="284657" y="6659563"/>
            <a:ext cx="491138"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solidFill>
                  <a:schemeClr val="accent2"/>
                </a:solidFill>
                <a:latin typeface="ＭＳ Ｐゴシック" panose="020B0600070205080204" pitchFamily="50" charset="-128"/>
                <a:ea typeface="ＭＳ Ｐゴシック" panose="020B0600070205080204" pitchFamily="50" charset="-128"/>
              </a:rPr>
              <a:t>低</a:t>
            </a:r>
          </a:p>
        </p:txBody>
      </p:sp>
      <p:sp>
        <p:nvSpPr>
          <p:cNvPr id="507942" name="Text Box 38"/>
          <p:cNvSpPr txBox="1">
            <a:spLocks noChangeArrowheads="1"/>
          </p:cNvSpPr>
          <p:nvPr/>
        </p:nvSpPr>
        <p:spPr bwMode="auto">
          <a:xfrm>
            <a:off x="660400" y="1187450"/>
            <a:ext cx="923925" cy="5934075"/>
          </a:xfrm>
          <a:prstGeom prst="rect">
            <a:avLst/>
          </a:prstGeom>
          <a:noFill/>
          <a:ln w="38100" algn="ctr">
            <a:noFill/>
            <a:miter lim="800000"/>
            <a:headEnd/>
            <a:tailEnd/>
          </a:ln>
          <a:effectLst/>
        </p:spPr>
        <p:txBody>
          <a:bodyPr lIns="90000" tIns="46800" rIns="90000" bIns="46800" anchorCtr="1">
            <a:spAutoFit/>
          </a:bodyPr>
          <a:lstStyle/>
          <a:p>
            <a:r>
              <a:rPr lang="en-US" altLang="ja-JP">
                <a:solidFill>
                  <a:schemeClr val="accent2"/>
                </a:solidFill>
                <a:latin typeface="A-OTF 新ゴ Pro H" pitchFamily="34" charset="-128"/>
              </a:rPr>
              <a:t>0</a:t>
            </a: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endParaRPr lang="en-US" altLang="ja-JP">
              <a:solidFill>
                <a:schemeClr val="accent2"/>
              </a:solidFill>
              <a:latin typeface="A-OTF 新ゴ Pro H" pitchFamily="34" charset="-128"/>
            </a:endParaRPr>
          </a:p>
          <a:p>
            <a:r>
              <a:rPr lang="en-US" altLang="ja-JP">
                <a:solidFill>
                  <a:schemeClr val="accent2"/>
                </a:solidFill>
                <a:latin typeface="A-OTF 新ゴ Pro H" pitchFamily="34" charset="-128"/>
              </a:rPr>
              <a:t>128</a:t>
            </a:r>
          </a:p>
        </p:txBody>
      </p:sp>
      <p:sp>
        <p:nvSpPr>
          <p:cNvPr id="507943" name="Oval 39"/>
          <p:cNvSpPr>
            <a:spLocks noChangeArrowheads="1"/>
          </p:cNvSpPr>
          <p:nvPr/>
        </p:nvSpPr>
        <p:spPr bwMode="auto">
          <a:xfrm>
            <a:off x="4464050" y="115093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7944" name="Oval 40"/>
          <p:cNvSpPr>
            <a:spLocks noChangeArrowheads="1"/>
          </p:cNvSpPr>
          <p:nvPr/>
        </p:nvSpPr>
        <p:spPr bwMode="auto">
          <a:xfrm>
            <a:off x="4464050" y="194310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7945" name="Oval 41"/>
          <p:cNvSpPr>
            <a:spLocks noChangeArrowheads="1"/>
          </p:cNvSpPr>
          <p:nvPr/>
        </p:nvSpPr>
        <p:spPr bwMode="auto">
          <a:xfrm>
            <a:off x="4464050" y="27352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7946" name="Oval 42"/>
          <p:cNvSpPr>
            <a:spLocks noChangeArrowheads="1"/>
          </p:cNvSpPr>
          <p:nvPr/>
        </p:nvSpPr>
        <p:spPr bwMode="auto">
          <a:xfrm>
            <a:off x="4464050" y="352742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7947" name="Oval 43"/>
          <p:cNvSpPr>
            <a:spLocks noChangeArrowheads="1"/>
          </p:cNvSpPr>
          <p:nvPr/>
        </p:nvSpPr>
        <p:spPr bwMode="auto">
          <a:xfrm>
            <a:off x="4464050" y="43195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7948" name="Oval 44"/>
          <p:cNvSpPr>
            <a:spLocks noChangeArrowheads="1"/>
          </p:cNvSpPr>
          <p:nvPr/>
        </p:nvSpPr>
        <p:spPr bwMode="auto">
          <a:xfrm>
            <a:off x="4464050" y="51101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7949" name="Oval 45"/>
          <p:cNvSpPr>
            <a:spLocks noChangeArrowheads="1"/>
          </p:cNvSpPr>
          <p:nvPr/>
        </p:nvSpPr>
        <p:spPr bwMode="auto">
          <a:xfrm>
            <a:off x="4464050" y="590232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7950" name="Oval 46"/>
          <p:cNvSpPr>
            <a:spLocks noChangeArrowheads="1"/>
          </p:cNvSpPr>
          <p:nvPr/>
        </p:nvSpPr>
        <p:spPr bwMode="auto">
          <a:xfrm>
            <a:off x="4464050" y="66944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7951" name="Oval 47"/>
          <p:cNvSpPr>
            <a:spLocks noChangeArrowheads="1"/>
          </p:cNvSpPr>
          <p:nvPr/>
        </p:nvSpPr>
        <p:spPr bwMode="auto">
          <a:xfrm>
            <a:off x="3887788" y="194627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7952" name="Oval 48"/>
          <p:cNvSpPr>
            <a:spLocks noChangeArrowheads="1"/>
          </p:cNvSpPr>
          <p:nvPr/>
        </p:nvSpPr>
        <p:spPr bwMode="auto">
          <a:xfrm>
            <a:off x="3887788" y="273843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7953" name="Oval 49"/>
          <p:cNvSpPr>
            <a:spLocks noChangeArrowheads="1"/>
          </p:cNvSpPr>
          <p:nvPr/>
        </p:nvSpPr>
        <p:spPr bwMode="auto">
          <a:xfrm>
            <a:off x="3887788" y="43227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7954" name="Oval 50"/>
          <p:cNvSpPr>
            <a:spLocks noChangeArrowheads="1"/>
          </p:cNvSpPr>
          <p:nvPr/>
        </p:nvSpPr>
        <p:spPr bwMode="auto">
          <a:xfrm>
            <a:off x="3887788" y="511333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7955" name="Oval 51"/>
          <p:cNvSpPr>
            <a:spLocks noChangeArrowheads="1"/>
          </p:cNvSpPr>
          <p:nvPr/>
        </p:nvSpPr>
        <p:spPr bwMode="auto">
          <a:xfrm>
            <a:off x="3887788" y="590550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7956" name="Oval 52"/>
          <p:cNvSpPr>
            <a:spLocks noChangeArrowheads="1"/>
          </p:cNvSpPr>
          <p:nvPr/>
        </p:nvSpPr>
        <p:spPr bwMode="auto">
          <a:xfrm>
            <a:off x="3887788" y="66976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7957" name="Oval 53"/>
          <p:cNvSpPr>
            <a:spLocks noChangeArrowheads="1"/>
          </p:cNvSpPr>
          <p:nvPr/>
        </p:nvSpPr>
        <p:spPr bwMode="auto">
          <a:xfrm>
            <a:off x="3302000" y="19478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7958" name="Oval 54"/>
          <p:cNvSpPr>
            <a:spLocks noChangeArrowheads="1"/>
          </p:cNvSpPr>
          <p:nvPr/>
        </p:nvSpPr>
        <p:spPr bwMode="auto">
          <a:xfrm>
            <a:off x="3302000" y="59070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7959" name="Oval 55"/>
          <p:cNvSpPr>
            <a:spLocks noChangeArrowheads="1"/>
          </p:cNvSpPr>
          <p:nvPr/>
        </p:nvSpPr>
        <p:spPr bwMode="auto">
          <a:xfrm>
            <a:off x="3302000" y="669925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7960" name="Oval 56"/>
          <p:cNvSpPr>
            <a:spLocks noChangeArrowheads="1"/>
          </p:cNvSpPr>
          <p:nvPr/>
        </p:nvSpPr>
        <p:spPr bwMode="auto">
          <a:xfrm>
            <a:off x="2708275" y="591185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07961" name="Rectangle 57"/>
          <p:cNvSpPr>
            <a:spLocks noChangeArrowheads="1"/>
          </p:cNvSpPr>
          <p:nvPr/>
        </p:nvSpPr>
        <p:spPr bwMode="auto">
          <a:xfrm>
            <a:off x="5688013" y="971550"/>
            <a:ext cx="4243387" cy="6588125"/>
          </a:xfrm>
          <a:prstGeom prst="rect">
            <a:avLst/>
          </a:prstGeom>
          <a:noFill/>
          <a:ln w="9525">
            <a:noFill/>
            <a:miter lim="800000"/>
            <a:headEnd/>
            <a:tailEnd/>
          </a:ln>
          <a:effectLst/>
        </p:spPr>
        <p:txBody>
          <a:bodyPr lIns="0" tIns="0" rIns="0" bIns="0"/>
          <a:lstStyle/>
          <a:p>
            <a:pPr marL="431800" indent="-323850" algn="l" defTabSz="449263" eaLnBrk="1">
              <a:lnSpc>
                <a:spcPct val="111000"/>
              </a:lnSpc>
              <a:spcBef>
                <a:spcPts val="575"/>
              </a:spcBef>
              <a:spcAft>
                <a:spcPts val="575"/>
              </a:spcAft>
              <a:buClr>
                <a:srgbClr val="000000"/>
              </a:buClr>
              <a:buSzPct val="75000"/>
              <a:buFont typeface="StarSymbol" pitchFamily="2" charset="0"/>
              <a:buChar char="■"/>
            </a:pPr>
            <a:r>
              <a:rPr lang="en-US" altLang="ja-JP" sz="3200" dirty="0">
                <a:solidFill>
                  <a:srgbClr val="333366"/>
                </a:solidFill>
                <a:latin typeface="A-OTF 新ゴ Pro H" pitchFamily="34" charset="-128"/>
              </a:rPr>
              <a:t>P_CPU</a:t>
            </a:r>
          </a:p>
          <a:p>
            <a:pPr marL="863600" lvl="1" indent="-287338" algn="l" defTabSz="449263" eaLnBrk="1">
              <a:lnSpc>
                <a:spcPct val="102000"/>
              </a:lnSpc>
              <a:spcBef>
                <a:spcPts val="575"/>
              </a:spcBef>
              <a:spcAft>
                <a:spcPts val="575"/>
              </a:spcAft>
              <a:buClr>
                <a:srgbClr val="000000"/>
              </a:buClr>
              <a:buSzPct val="45000"/>
              <a:buFont typeface="Wingdings" pitchFamily="2" charset="2"/>
              <a:buChar char="l"/>
            </a:pPr>
            <a:r>
              <a:rPr lang="en-US" altLang="ja-JP" sz="2800" b="0" dirty="0">
                <a:solidFill>
                  <a:srgbClr val="000000"/>
                </a:solidFill>
                <a:latin typeface="ＭＳ Ｐゴシック" panose="020B0600070205080204" pitchFamily="50" charset="-128"/>
                <a:ea typeface="ＭＳ Ｐゴシック" panose="020B0600070205080204" pitchFamily="50" charset="-128"/>
              </a:rPr>
              <a:t>LOAD</a:t>
            </a:r>
            <a:endParaRPr lang="ja-JP" altLang="en-US" sz="2800" b="0" dirty="0">
              <a:solidFill>
                <a:srgbClr val="000000"/>
              </a:solidFill>
              <a:latin typeface="ＭＳ Ｐゴシック" panose="020B0600070205080204" pitchFamily="50" charset="-128"/>
              <a:ea typeface="ＭＳ Ｐゴシック" panose="020B0600070205080204" pitchFamily="50" charset="-128"/>
            </a:endParaRPr>
          </a:p>
          <a:p>
            <a:pPr marL="1295400" lvl="2" indent="-215900" algn="l" defTabSz="449263" eaLnBrk="1">
              <a:lnSpc>
                <a:spcPct val="102000"/>
              </a:lnSpc>
              <a:spcBef>
                <a:spcPts val="575"/>
              </a:spcBef>
              <a:spcAft>
                <a:spcPts val="575"/>
              </a:spcAft>
              <a:buClr>
                <a:srgbClr val="000000"/>
              </a:buClr>
              <a:buSzPct val="45000"/>
              <a:buFont typeface="StarSymbol" pitchFamily="2" charset="0"/>
              <a:buChar char="➔"/>
            </a:pPr>
            <a:r>
              <a:rPr lang="ja-JP" altLang="en-US" b="0" dirty="0">
                <a:solidFill>
                  <a:srgbClr val="000000"/>
                </a:solidFill>
                <a:latin typeface="ＭＳ Ｐゴシック" panose="020B0600070205080204" pitchFamily="50" charset="-128"/>
                <a:ea typeface="ＭＳ Ｐゴシック" panose="020B0600070205080204" pitchFamily="50" charset="-128"/>
              </a:rPr>
              <a:t>過去にどれだけ</a:t>
            </a:r>
            <a:r>
              <a:rPr lang="en-US" altLang="ja-JP" b="0" dirty="0">
                <a:solidFill>
                  <a:srgbClr val="000000"/>
                </a:solidFill>
                <a:latin typeface="ＭＳ Ｐゴシック" panose="020B0600070205080204" pitchFamily="50" charset="-128"/>
                <a:ea typeface="ＭＳ Ｐゴシック" panose="020B0600070205080204" pitchFamily="50" charset="-128"/>
              </a:rPr>
              <a:t>CPU</a:t>
            </a:r>
            <a:r>
              <a:rPr lang="ja-JP" altLang="en-US" b="0" dirty="0">
                <a:solidFill>
                  <a:srgbClr val="000000"/>
                </a:solidFill>
                <a:latin typeface="ＭＳ Ｐゴシック" panose="020B0600070205080204" pitchFamily="50" charset="-128"/>
                <a:ea typeface="ＭＳ Ｐゴシック" panose="020B0600070205080204" pitchFamily="50" charset="-128"/>
              </a:rPr>
              <a:t>を割り当てられたか</a:t>
            </a:r>
          </a:p>
          <a:p>
            <a:pPr marL="863600" lvl="1" indent="-287338" algn="l" defTabSz="449263" eaLnBrk="1">
              <a:lnSpc>
                <a:spcPct val="102000"/>
              </a:lnSpc>
              <a:spcBef>
                <a:spcPts val="575"/>
              </a:spcBef>
              <a:spcAft>
                <a:spcPts val="575"/>
              </a:spcAft>
              <a:buClr>
                <a:srgbClr val="000000"/>
              </a:buClr>
              <a:buSzPct val="45000"/>
              <a:buFont typeface="Wingdings" pitchFamily="2" charset="2"/>
              <a:buChar char="l"/>
            </a:pPr>
            <a:r>
              <a:rPr lang="en-US" altLang="ja-JP" sz="2800" b="0" dirty="0">
                <a:solidFill>
                  <a:srgbClr val="000000"/>
                </a:solidFill>
                <a:latin typeface="ＭＳ Ｐゴシック" panose="020B0600070205080204" pitchFamily="50" charset="-128"/>
                <a:ea typeface="ＭＳ Ｐゴシック" panose="020B0600070205080204" pitchFamily="50" charset="-128"/>
              </a:rPr>
              <a:t>P_CPU</a:t>
            </a:r>
          </a:p>
          <a:p>
            <a:pPr marL="1295400" lvl="2" indent="-215900" algn="l" defTabSz="449263" eaLnBrk="1">
              <a:lnSpc>
                <a:spcPct val="102000"/>
              </a:lnSpc>
              <a:spcBef>
                <a:spcPts val="575"/>
              </a:spcBef>
              <a:spcAft>
                <a:spcPts val="575"/>
              </a:spcAft>
              <a:buClr>
                <a:srgbClr val="000000"/>
              </a:buClr>
              <a:buSzPct val="45000"/>
              <a:buFont typeface="StarSymbol" pitchFamily="2" charset="0"/>
              <a:buChar char="➔"/>
            </a:pPr>
            <a:r>
              <a:rPr lang="ja-JP" altLang="en-US" b="0" dirty="0">
                <a:solidFill>
                  <a:srgbClr val="000000"/>
                </a:solidFill>
                <a:latin typeface="ＭＳ Ｐゴシック" panose="020B0600070205080204" pitchFamily="50" charset="-128"/>
                <a:ea typeface="ＭＳ Ｐゴシック" panose="020B0600070205080204" pitchFamily="50" charset="-128"/>
              </a:rPr>
              <a:t>前の</a:t>
            </a:r>
            <a:r>
              <a:rPr lang="en-US" altLang="ja-JP" b="0" dirty="0">
                <a:solidFill>
                  <a:srgbClr val="000000"/>
                </a:solidFill>
                <a:latin typeface="ＭＳ Ｐゴシック" panose="020B0600070205080204" pitchFamily="50" charset="-128"/>
                <a:ea typeface="ＭＳ Ｐゴシック" panose="020B0600070205080204" pitchFamily="50" charset="-128"/>
              </a:rPr>
              <a:t>P_CPU</a:t>
            </a:r>
            <a:r>
              <a:rPr lang="ja-JP" altLang="en-US" b="0" dirty="0">
                <a:solidFill>
                  <a:srgbClr val="000000"/>
                </a:solidFill>
                <a:latin typeface="ＭＳ Ｐゴシック" panose="020B0600070205080204" pitchFamily="50" charset="-128"/>
                <a:ea typeface="ＭＳ Ｐゴシック" panose="020B0600070205080204" pitchFamily="50" charset="-128"/>
              </a:rPr>
              <a:t>値</a:t>
            </a:r>
          </a:p>
          <a:p>
            <a:pPr marL="1295400" lvl="2" indent="-215900" algn="l" defTabSz="449263" eaLnBrk="1">
              <a:lnSpc>
                <a:spcPct val="102000"/>
              </a:lnSpc>
              <a:spcBef>
                <a:spcPts val="575"/>
              </a:spcBef>
              <a:spcAft>
                <a:spcPts val="575"/>
              </a:spcAft>
              <a:buClr>
                <a:srgbClr val="000000"/>
              </a:buClr>
              <a:buSzPct val="45000"/>
              <a:buFont typeface="StarSymbol" pitchFamily="2" charset="0"/>
              <a:buChar char="➔"/>
            </a:pPr>
            <a:endParaRPr lang="ja-JP" altLang="en-US" b="0" dirty="0">
              <a:solidFill>
                <a:srgbClr val="000000"/>
              </a:solidFill>
              <a:latin typeface="A-OTF 新ゴ Pro M" pitchFamily="34" charset="-128"/>
              <a:ea typeface="A-OTF 新ゴ Pro M" pitchFamily="34" charset="-128"/>
            </a:endParaRPr>
          </a:p>
          <a:p>
            <a:pPr marL="431800" indent="-323850" algn="l" defTabSz="449263" eaLnBrk="1">
              <a:lnSpc>
                <a:spcPct val="111000"/>
              </a:lnSpc>
              <a:spcBef>
                <a:spcPts val="575"/>
              </a:spcBef>
              <a:spcAft>
                <a:spcPts val="575"/>
              </a:spcAft>
              <a:buClr>
                <a:srgbClr val="000000"/>
              </a:buClr>
              <a:buSzPct val="75000"/>
              <a:buFont typeface="StarSymbol" pitchFamily="2" charset="0"/>
              <a:buChar char="■"/>
            </a:pPr>
            <a:r>
              <a:rPr lang="en-US" altLang="ja-JP" sz="3200" dirty="0" err="1">
                <a:solidFill>
                  <a:srgbClr val="333366"/>
                </a:solidFill>
                <a:latin typeface="A-OTF 新ゴ Pro H" pitchFamily="34" charset="-128"/>
              </a:rPr>
              <a:t>P_CPU</a:t>
            </a:r>
            <a:r>
              <a:rPr lang="en-US" altLang="ja-JP" sz="3200" baseline="-25000" dirty="0" err="1">
                <a:solidFill>
                  <a:srgbClr val="333366"/>
                </a:solidFill>
                <a:latin typeface="A-OTF 新ゴ Pro H" pitchFamily="34" charset="-128"/>
              </a:rPr>
              <a:t>t</a:t>
            </a:r>
            <a:br>
              <a:rPr lang="en-US" altLang="ja-JP" sz="3200" dirty="0">
                <a:solidFill>
                  <a:srgbClr val="333366"/>
                </a:solidFill>
                <a:latin typeface="A-OTF 新ゴ Pro H" pitchFamily="34" charset="-128"/>
              </a:rPr>
            </a:br>
            <a:r>
              <a:rPr lang="en-US" altLang="ja-JP" sz="3200" dirty="0">
                <a:solidFill>
                  <a:srgbClr val="333366"/>
                </a:solidFill>
                <a:latin typeface="A-OTF 新ゴ Pro H" pitchFamily="34" charset="-128"/>
              </a:rPr>
              <a:t>= ½( P_CPU</a:t>
            </a:r>
            <a:r>
              <a:rPr lang="en-US" altLang="ja-JP" sz="3200" baseline="-25000" dirty="0">
                <a:solidFill>
                  <a:srgbClr val="333366"/>
                </a:solidFill>
                <a:latin typeface="A-OTF 新ゴ Pro H" pitchFamily="34" charset="-128"/>
              </a:rPr>
              <a:t>t-1</a:t>
            </a:r>
            <a:r>
              <a:rPr lang="en-US" altLang="ja-JP" sz="3200" dirty="0">
                <a:solidFill>
                  <a:srgbClr val="333366"/>
                </a:solidFill>
                <a:latin typeface="A-OTF 新ゴ Pro H" pitchFamily="34" charset="-128"/>
              </a:rPr>
              <a:t> </a:t>
            </a:r>
            <a:br>
              <a:rPr lang="en-US" altLang="ja-JP" sz="3200" dirty="0">
                <a:solidFill>
                  <a:srgbClr val="333366"/>
                </a:solidFill>
                <a:latin typeface="A-OTF 新ゴ Pro H" pitchFamily="34" charset="-128"/>
              </a:rPr>
            </a:br>
            <a:r>
              <a:rPr lang="ja-JP" altLang="en-US" sz="3200" dirty="0">
                <a:solidFill>
                  <a:srgbClr val="333366"/>
                </a:solidFill>
                <a:latin typeface="A-OTF 新ゴ Pro H" pitchFamily="34" charset="-128"/>
              </a:rPr>
              <a:t>　　　</a:t>
            </a:r>
            <a:r>
              <a:rPr lang="en-US" altLang="ja-JP" sz="3200" dirty="0">
                <a:solidFill>
                  <a:srgbClr val="333366"/>
                </a:solidFill>
                <a:latin typeface="A-OTF 新ゴ Pro H" pitchFamily="34" charset="-128"/>
              </a:rPr>
              <a:t>+ LOAD</a:t>
            </a:r>
            <a:r>
              <a:rPr lang="en-US" altLang="ja-JP" sz="3200" baseline="-25000" dirty="0">
                <a:solidFill>
                  <a:srgbClr val="333366"/>
                </a:solidFill>
                <a:latin typeface="A-OTF 新ゴ Pro H" pitchFamily="34" charset="-128"/>
              </a:rPr>
              <a:t>t-1</a:t>
            </a:r>
            <a:r>
              <a:rPr lang="en-US" altLang="ja-JP" sz="3200" dirty="0">
                <a:solidFill>
                  <a:srgbClr val="333366"/>
                </a:solidFill>
                <a:latin typeface="A-OTF 新ゴ Pro H" pitchFamily="34" charset="-128"/>
              </a:rPr>
              <a:t>)</a:t>
            </a:r>
          </a:p>
        </p:txBody>
      </p:sp>
      <p:sp>
        <p:nvSpPr>
          <p:cNvPr id="507963" name="Text Box 59"/>
          <p:cNvSpPr txBox="1">
            <a:spLocks noChangeArrowheads="1"/>
          </p:cNvSpPr>
          <p:nvPr/>
        </p:nvSpPr>
        <p:spPr bwMode="auto">
          <a:xfrm>
            <a:off x="792163" y="5075238"/>
            <a:ext cx="676275" cy="457200"/>
          </a:xfrm>
          <a:prstGeom prst="rect">
            <a:avLst/>
          </a:prstGeom>
          <a:noFill/>
          <a:ln w="38100" algn="ctr">
            <a:noFill/>
            <a:miter lim="800000"/>
            <a:headEnd/>
            <a:tailEnd/>
          </a:ln>
          <a:effectLst/>
        </p:spPr>
        <p:txBody>
          <a:bodyPr wrap="none" lIns="90000" tIns="46800" rIns="90000" bIns="46800" anchorCtr="1">
            <a:spAutoFit/>
          </a:bodyPr>
          <a:lstStyle/>
          <a:p>
            <a:r>
              <a:rPr lang="en-US" altLang="ja-JP">
                <a:solidFill>
                  <a:srgbClr val="008000"/>
                </a:solidFill>
                <a:latin typeface="A-OTF 新ゴ Pro H" pitchFamily="34" charset="-128"/>
              </a:rPr>
              <a:t>60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7961">
                                            <p:txEl>
                                              <p:pRg st="6" end="6"/>
                                            </p:txEl>
                                          </p:spTgt>
                                        </p:tgtEl>
                                        <p:attrNameLst>
                                          <p:attrName>style.visibility</p:attrName>
                                        </p:attrNameLst>
                                      </p:cBhvr>
                                      <p:to>
                                        <p:strVal val="visible"/>
                                      </p:to>
                                    </p:set>
                                    <p:animEffect transition="in" filter="fade">
                                      <p:cBhvr>
                                        <p:cTn id="7" dur="500"/>
                                        <p:tgtEl>
                                          <p:spTgt spid="50796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2"/>
          <p:cNvSpPr>
            <a:spLocks noGrp="1" noChangeArrowheads="1"/>
          </p:cNvSpPr>
          <p:nvPr>
            <p:ph type="title"/>
          </p:nvPr>
        </p:nvSpPr>
        <p:spPr/>
        <p:txBody>
          <a:bodyPr/>
          <a:lstStyle/>
          <a:p>
            <a:r>
              <a:rPr lang="en-US" altLang="ja-JP"/>
              <a:t>P_CPU</a:t>
            </a:r>
          </a:p>
        </p:txBody>
      </p:sp>
      <p:sp>
        <p:nvSpPr>
          <p:cNvPr id="510979" name="Rectangle 3"/>
          <p:cNvSpPr>
            <a:spLocks noGrp="1" noChangeArrowheads="1"/>
          </p:cNvSpPr>
          <p:nvPr>
            <p:ph type="body" idx="1"/>
          </p:nvPr>
        </p:nvSpPr>
        <p:spPr/>
        <p:txBody>
          <a:bodyPr/>
          <a:lstStyle/>
          <a:p>
            <a:r>
              <a:rPr lang="en-US" altLang="ja-JP"/>
              <a:t>LOAD</a:t>
            </a:r>
            <a:r>
              <a:rPr lang="ja-JP" altLang="en-US"/>
              <a:t>値と過去の</a:t>
            </a:r>
            <a:r>
              <a:rPr lang="en-US" altLang="ja-JP"/>
              <a:t>P_CPU</a:t>
            </a:r>
            <a:r>
              <a:rPr lang="ja-JP" altLang="en-US"/>
              <a:t>値を</a:t>
            </a:r>
            <a:br>
              <a:rPr lang="ja-JP" altLang="en-US"/>
            </a:br>
            <a:r>
              <a:rPr lang="ja-JP" altLang="en-US"/>
              <a:t>一定の割合で結合</a:t>
            </a:r>
          </a:p>
          <a:p>
            <a:endParaRPr lang="ja-JP" altLang="en-US"/>
          </a:p>
          <a:p>
            <a:r>
              <a:rPr lang="en-US" altLang="ja-JP"/>
              <a:t>LOAD</a:t>
            </a:r>
            <a:r>
              <a:rPr lang="ja-JP" altLang="en-US"/>
              <a:t>値</a:t>
            </a:r>
          </a:p>
          <a:p>
            <a:pPr lvl="1"/>
            <a:r>
              <a:rPr lang="ja-JP" altLang="en-US"/>
              <a:t>直前の</a:t>
            </a:r>
            <a:r>
              <a:rPr lang="en-US" altLang="ja-JP"/>
              <a:t>CPU</a:t>
            </a:r>
            <a:r>
              <a:rPr lang="ja-JP" altLang="en-US"/>
              <a:t>割当状況から計算</a:t>
            </a:r>
          </a:p>
          <a:p>
            <a:pPr lvl="1"/>
            <a:r>
              <a:rPr lang="ja-JP" altLang="en-US"/>
              <a:t>変動：大</a:t>
            </a:r>
          </a:p>
          <a:p>
            <a:r>
              <a:rPr lang="en-US" altLang="ja-JP"/>
              <a:t>P_CPU</a:t>
            </a:r>
            <a:r>
              <a:rPr lang="ja-JP" altLang="en-US"/>
              <a:t>値</a:t>
            </a:r>
          </a:p>
          <a:p>
            <a:pPr lvl="1"/>
            <a:r>
              <a:rPr lang="ja-JP" altLang="en-US"/>
              <a:t>過去の履歴を反映</a:t>
            </a:r>
          </a:p>
          <a:p>
            <a:pPr lvl="1"/>
            <a:r>
              <a:rPr lang="ja-JP" altLang="en-US"/>
              <a:t>変動：緩やか</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2"/>
          <p:cNvSpPr>
            <a:spLocks noGrp="1" noChangeArrowheads="1"/>
          </p:cNvSpPr>
          <p:nvPr>
            <p:ph type="title"/>
          </p:nvPr>
        </p:nvSpPr>
        <p:spPr/>
        <p:txBody>
          <a:bodyPr/>
          <a:lstStyle/>
          <a:p>
            <a:endParaRPr lang="ja-JP" altLang="en-US"/>
          </a:p>
        </p:txBody>
      </p:sp>
      <p:sp>
        <p:nvSpPr>
          <p:cNvPr id="512003" name="Rectangle 3"/>
          <p:cNvSpPr>
            <a:spLocks noGrp="1" noChangeArrowheads="1"/>
          </p:cNvSpPr>
          <p:nvPr>
            <p:ph type="body" idx="1"/>
          </p:nvPr>
        </p:nvSpPr>
        <p:spPr/>
        <p:txBody>
          <a:bodyPr/>
          <a:lstStyle/>
          <a:p>
            <a:r>
              <a:rPr lang="ja-JP" altLang="en-US"/>
              <a:t>実際の</a:t>
            </a:r>
            <a:r>
              <a:rPr lang="en-US" altLang="ja-JP"/>
              <a:t>OS (UNIX) </a:t>
            </a:r>
            <a:r>
              <a:rPr lang="ja-JP" altLang="en-US"/>
              <a:t>の具体的実装例</a:t>
            </a:r>
          </a:p>
          <a:p>
            <a:endParaRPr lang="ja-JP" altLang="en-US"/>
          </a:p>
          <a:p>
            <a:r>
              <a:rPr lang="en-US" altLang="ja-JP">
                <a:solidFill>
                  <a:schemeClr val="folHlink"/>
                </a:solidFill>
              </a:rPr>
              <a:t>UNIX SystemV</a:t>
            </a:r>
          </a:p>
          <a:p>
            <a:pPr lvl="1"/>
            <a:r>
              <a:rPr lang="en-US" altLang="ja-JP">
                <a:solidFill>
                  <a:schemeClr val="folHlink"/>
                </a:solidFill>
              </a:rPr>
              <a:t>Solaris</a:t>
            </a:r>
          </a:p>
          <a:p>
            <a:pPr lvl="1"/>
            <a:r>
              <a:rPr lang="en-US" altLang="ja-JP">
                <a:solidFill>
                  <a:schemeClr val="folHlink"/>
                </a:solidFill>
              </a:rPr>
              <a:t>AIX</a:t>
            </a:r>
          </a:p>
          <a:p>
            <a:pPr lvl="1"/>
            <a:r>
              <a:rPr lang="en-US" altLang="ja-JP">
                <a:solidFill>
                  <a:schemeClr val="folHlink"/>
                </a:solidFill>
              </a:rPr>
              <a:t>HP-UX</a:t>
            </a:r>
          </a:p>
          <a:p>
            <a:pPr lvl="1"/>
            <a:endParaRPr lang="en-US" altLang="ja-JP">
              <a:solidFill>
                <a:schemeClr val="folHlink"/>
              </a:solidFill>
            </a:endParaRPr>
          </a:p>
          <a:p>
            <a:r>
              <a:rPr lang="en-US" altLang="ja-JP"/>
              <a:t>Linux 2.6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6" name="Rectangle 2"/>
          <p:cNvSpPr>
            <a:spLocks noGrp="1" noChangeArrowheads="1"/>
          </p:cNvSpPr>
          <p:nvPr>
            <p:ph type="title"/>
          </p:nvPr>
        </p:nvSpPr>
        <p:spPr/>
        <p:txBody>
          <a:bodyPr/>
          <a:lstStyle/>
          <a:p>
            <a:r>
              <a:rPr lang="en-US" altLang="ja-JP"/>
              <a:t>O(1)</a:t>
            </a:r>
            <a:r>
              <a:rPr lang="ja-JP" altLang="en-US"/>
              <a:t>スケジューリング</a:t>
            </a:r>
          </a:p>
        </p:txBody>
      </p:sp>
      <p:sp>
        <p:nvSpPr>
          <p:cNvPr id="513027" name="Rectangle 3"/>
          <p:cNvSpPr>
            <a:spLocks noGrp="1" noChangeArrowheads="1"/>
          </p:cNvSpPr>
          <p:nvPr>
            <p:ph type="body" idx="1"/>
          </p:nvPr>
        </p:nvSpPr>
        <p:spPr/>
        <p:txBody>
          <a:bodyPr/>
          <a:lstStyle/>
          <a:p>
            <a:r>
              <a:rPr lang="ja-JP" altLang="en-US"/>
              <a:t>オーダ１</a:t>
            </a:r>
          </a:p>
          <a:p>
            <a:pPr lvl="1"/>
            <a:r>
              <a:rPr lang="ja-JP" altLang="en-US"/>
              <a:t>問題サイズに関わらず，一定時間で処理できる</a:t>
            </a:r>
          </a:p>
          <a:p>
            <a:pPr lvl="1"/>
            <a:endParaRPr lang="ja-JP" altLang="en-US"/>
          </a:p>
          <a:p>
            <a:pPr lvl="1"/>
            <a:r>
              <a:rPr lang="ja-JP" altLang="en-US"/>
              <a:t>参考）</a:t>
            </a:r>
            <a:r>
              <a:rPr lang="en-US" altLang="ja-JP"/>
              <a:t>O(n)</a:t>
            </a:r>
            <a:r>
              <a:rPr lang="ja-JP" altLang="en-US"/>
              <a:t>：オーダ </a:t>
            </a:r>
            <a:r>
              <a:rPr lang="en-US" altLang="ja-JP"/>
              <a:t>n</a:t>
            </a:r>
            <a:br>
              <a:rPr lang="en-US" altLang="ja-JP"/>
            </a:br>
            <a:r>
              <a:rPr lang="ja-JP" altLang="en-US"/>
              <a:t>問題サイズに比例して要する時間が増加：</a:t>
            </a:r>
            <a:br>
              <a:rPr lang="ja-JP" altLang="en-US"/>
            </a:br>
            <a:r>
              <a:rPr lang="ja-JP" altLang="en-US"/>
              <a:t>例）待ちプロセス数が</a:t>
            </a:r>
            <a:r>
              <a:rPr lang="en-US" altLang="ja-JP"/>
              <a:t>2</a:t>
            </a:r>
            <a:r>
              <a:rPr lang="ja-JP" altLang="en-US"/>
              <a:t>倍になると，</a:t>
            </a:r>
            <a:br>
              <a:rPr lang="ja-JP" altLang="en-US"/>
            </a:br>
            <a:r>
              <a:rPr lang="ja-JP" altLang="en-US"/>
              <a:t>　　プロセス決定に要する時間も</a:t>
            </a:r>
            <a:r>
              <a:rPr lang="en-US" altLang="ja-JP"/>
              <a:t>2</a:t>
            </a:r>
            <a:r>
              <a:rPr lang="ja-JP" altLang="en-US"/>
              <a:t>倍</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96" name="AutoShape 76"/>
          <p:cNvSpPr>
            <a:spLocks noChangeArrowheads="1"/>
          </p:cNvSpPr>
          <p:nvPr/>
        </p:nvSpPr>
        <p:spPr bwMode="auto">
          <a:xfrm flipH="1">
            <a:off x="6335713" y="1835150"/>
            <a:ext cx="646112" cy="647700"/>
          </a:xfrm>
          <a:prstGeom prst="rightArrow">
            <a:avLst>
              <a:gd name="adj1" fmla="val 47796"/>
              <a:gd name="adj2" fmla="val 52630"/>
            </a:avLst>
          </a:prstGeom>
          <a:solidFill>
            <a:schemeClr val="bg1"/>
          </a:solidFill>
          <a:ln w="38100" algn="ctr">
            <a:noFill/>
            <a:miter lim="800000"/>
            <a:headEnd/>
            <a:tailEnd/>
          </a:ln>
          <a:effectLst/>
        </p:spPr>
        <p:txBody>
          <a:bodyPr wrap="none" lIns="90000" tIns="46800" rIns="90000" bIns="46800" anchor="ctr"/>
          <a:lstStyle/>
          <a:p>
            <a:endParaRPr lang="ja-JP" altLang="en-US"/>
          </a:p>
        </p:txBody>
      </p:sp>
      <p:sp>
        <p:nvSpPr>
          <p:cNvPr id="517201" name="AutoShape 81"/>
          <p:cNvSpPr>
            <a:spLocks noChangeArrowheads="1"/>
          </p:cNvSpPr>
          <p:nvPr/>
        </p:nvSpPr>
        <p:spPr bwMode="auto">
          <a:xfrm flipH="1">
            <a:off x="6335713" y="2627313"/>
            <a:ext cx="646112" cy="647700"/>
          </a:xfrm>
          <a:prstGeom prst="rightArrow">
            <a:avLst>
              <a:gd name="adj1" fmla="val 47796"/>
              <a:gd name="adj2" fmla="val 52630"/>
            </a:avLst>
          </a:prstGeom>
          <a:solidFill>
            <a:schemeClr val="bg1"/>
          </a:solidFill>
          <a:ln w="38100" algn="ctr">
            <a:noFill/>
            <a:miter lim="800000"/>
            <a:headEnd/>
            <a:tailEnd/>
          </a:ln>
          <a:effectLst/>
        </p:spPr>
        <p:txBody>
          <a:bodyPr wrap="none" lIns="90000" tIns="46800" rIns="90000" bIns="46800" anchor="ctr"/>
          <a:lstStyle/>
          <a:p>
            <a:endParaRPr lang="ja-JP" altLang="en-US"/>
          </a:p>
        </p:txBody>
      </p:sp>
      <p:sp>
        <p:nvSpPr>
          <p:cNvPr id="517206" name="AutoShape 86"/>
          <p:cNvSpPr>
            <a:spLocks noChangeArrowheads="1"/>
          </p:cNvSpPr>
          <p:nvPr/>
        </p:nvSpPr>
        <p:spPr bwMode="auto">
          <a:xfrm flipH="1">
            <a:off x="6335713" y="3419475"/>
            <a:ext cx="646112" cy="647700"/>
          </a:xfrm>
          <a:prstGeom prst="rightArrow">
            <a:avLst>
              <a:gd name="adj1" fmla="val 47796"/>
              <a:gd name="adj2" fmla="val 52630"/>
            </a:avLst>
          </a:prstGeom>
          <a:solidFill>
            <a:schemeClr val="bg1"/>
          </a:solidFill>
          <a:ln w="38100" algn="ctr">
            <a:noFill/>
            <a:miter lim="800000"/>
            <a:headEnd/>
            <a:tailEnd/>
          </a:ln>
          <a:effectLst/>
        </p:spPr>
        <p:txBody>
          <a:bodyPr wrap="none" lIns="90000" tIns="46800" rIns="90000" bIns="46800" anchor="ctr"/>
          <a:lstStyle/>
          <a:p>
            <a:endParaRPr lang="ja-JP" altLang="en-US"/>
          </a:p>
        </p:txBody>
      </p:sp>
      <p:sp>
        <p:nvSpPr>
          <p:cNvPr id="517211" name="AutoShape 91"/>
          <p:cNvSpPr>
            <a:spLocks noChangeArrowheads="1"/>
          </p:cNvSpPr>
          <p:nvPr/>
        </p:nvSpPr>
        <p:spPr bwMode="auto">
          <a:xfrm flipH="1">
            <a:off x="6335713" y="4211638"/>
            <a:ext cx="646112" cy="647700"/>
          </a:xfrm>
          <a:prstGeom prst="rightArrow">
            <a:avLst>
              <a:gd name="adj1" fmla="val 47796"/>
              <a:gd name="adj2" fmla="val 52630"/>
            </a:avLst>
          </a:prstGeom>
          <a:solidFill>
            <a:schemeClr val="bg1"/>
          </a:solidFill>
          <a:ln w="38100" algn="ctr">
            <a:noFill/>
            <a:miter lim="800000"/>
            <a:headEnd/>
            <a:tailEnd/>
          </a:ln>
          <a:effectLst/>
        </p:spPr>
        <p:txBody>
          <a:bodyPr wrap="none" lIns="90000" tIns="46800" rIns="90000" bIns="46800" anchor="ctr"/>
          <a:lstStyle/>
          <a:p>
            <a:endParaRPr lang="ja-JP" altLang="en-US"/>
          </a:p>
        </p:txBody>
      </p:sp>
      <p:sp>
        <p:nvSpPr>
          <p:cNvPr id="517216" name="AutoShape 96"/>
          <p:cNvSpPr>
            <a:spLocks noChangeArrowheads="1"/>
          </p:cNvSpPr>
          <p:nvPr/>
        </p:nvSpPr>
        <p:spPr bwMode="auto">
          <a:xfrm flipH="1">
            <a:off x="6335713" y="6588125"/>
            <a:ext cx="646112" cy="647700"/>
          </a:xfrm>
          <a:prstGeom prst="rightArrow">
            <a:avLst>
              <a:gd name="adj1" fmla="val 47796"/>
              <a:gd name="adj2" fmla="val 52630"/>
            </a:avLst>
          </a:prstGeom>
          <a:solidFill>
            <a:schemeClr val="bg1"/>
          </a:solidFill>
          <a:ln w="38100" algn="ctr">
            <a:noFill/>
            <a:miter lim="800000"/>
            <a:headEnd/>
            <a:tailEnd/>
          </a:ln>
          <a:effectLst/>
        </p:spPr>
        <p:txBody>
          <a:bodyPr wrap="none" lIns="90000" tIns="46800" rIns="90000" bIns="46800" anchor="ctr"/>
          <a:lstStyle/>
          <a:p>
            <a:endParaRPr lang="ja-JP" altLang="en-US"/>
          </a:p>
        </p:txBody>
      </p:sp>
      <p:sp>
        <p:nvSpPr>
          <p:cNvPr id="517221" name="AutoShape 101"/>
          <p:cNvSpPr>
            <a:spLocks noChangeArrowheads="1"/>
          </p:cNvSpPr>
          <p:nvPr/>
        </p:nvSpPr>
        <p:spPr bwMode="auto">
          <a:xfrm flipH="1">
            <a:off x="6335713" y="5003800"/>
            <a:ext cx="646112" cy="647700"/>
          </a:xfrm>
          <a:prstGeom prst="rightArrow">
            <a:avLst>
              <a:gd name="adj1" fmla="val 47796"/>
              <a:gd name="adj2" fmla="val 52630"/>
            </a:avLst>
          </a:prstGeom>
          <a:solidFill>
            <a:schemeClr val="bg1"/>
          </a:solidFill>
          <a:ln w="38100" algn="ctr">
            <a:noFill/>
            <a:miter lim="800000"/>
            <a:headEnd/>
            <a:tailEnd/>
          </a:ln>
          <a:effectLst/>
        </p:spPr>
        <p:txBody>
          <a:bodyPr wrap="none" lIns="90000" tIns="46800" rIns="90000" bIns="46800" anchor="ctr"/>
          <a:lstStyle/>
          <a:p>
            <a:endParaRPr lang="ja-JP" altLang="en-US"/>
          </a:p>
        </p:txBody>
      </p:sp>
      <p:sp>
        <p:nvSpPr>
          <p:cNvPr id="517226" name="AutoShape 106"/>
          <p:cNvSpPr>
            <a:spLocks noChangeArrowheads="1"/>
          </p:cNvSpPr>
          <p:nvPr/>
        </p:nvSpPr>
        <p:spPr bwMode="auto">
          <a:xfrm flipH="1">
            <a:off x="6335713" y="5795963"/>
            <a:ext cx="646112" cy="647700"/>
          </a:xfrm>
          <a:prstGeom prst="rightArrow">
            <a:avLst>
              <a:gd name="adj1" fmla="val 47796"/>
              <a:gd name="adj2" fmla="val 52630"/>
            </a:avLst>
          </a:prstGeom>
          <a:solidFill>
            <a:schemeClr val="bg1"/>
          </a:solidFill>
          <a:ln w="38100" algn="ctr">
            <a:noFill/>
            <a:miter lim="800000"/>
            <a:headEnd/>
            <a:tailEnd/>
          </a:ln>
          <a:effectLst/>
        </p:spPr>
        <p:txBody>
          <a:bodyPr wrap="none" lIns="90000" tIns="46800" rIns="90000" bIns="46800" anchor="ctr"/>
          <a:lstStyle/>
          <a:p>
            <a:endParaRPr lang="ja-JP" altLang="en-US"/>
          </a:p>
        </p:txBody>
      </p:sp>
      <p:sp>
        <p:nvSpPr>
          <p:cNvPr id="517122" name="Rectangle 2"/>
          <p:cNvSpPr>
            <a:spLocks noGrp="1" noChangeArrowheads="1"/>
          </p:cNvSpPr>
          <p:nvPr>
            <p:ph type="title"/>
          </p:nvPr>
        </p:nvSpPr>
        <p:spPr/>
        <p:txBody>
          <a:bodyPr/>
          <a:lstStyle/>
          <a:p>
            <a:r>
              <a:rPr lang="en-US" altLang="ja-JP"/>
              <a:t>Linux 2.6 </a:t>
            </a:r>
            <a:r>
              <a:rPr lang="ja-JP" altLang="en-US"/>
              <a:t>のスケジューリング</a:t>
            </a:r>
          </a:p>
        </p:txBody>
      </p:sp>
      <p:grpSp>
        <p:nvGrpSpPr>
          <p:cNvPr id="517189" name="Group 69"/>
          <p:cNvGrpSpPr>
            <a:grpSpLocks/>
          </p:cNvGrpSpPr>
          <p:nvPr/>
        </p:nvGrpSpPr>
        <p:grpSpPr bwMode="auto">
          <a:xfrm>
            <a:off x="963613" y="1835150"/>
            <a:ext cx="2233612" cy="647700"/>
            <a:chOff x="953" y="1156"/>
            <a:chExt cx="2268" cy="408"/>
          </a:xfrm>
        </p:grpSpPr>
        <p:sp>
          <p:nvSpPr>
            <p:cNvPr id="517128" name="Rectangle 8"/>
            <p:cNvSpPr>
              <a:spLocks noChangeArrowheads="1"/>
            </p:cNvSpPr>
            <p:nvPr/>
          </p:nvSpPr>
          <p:spPr bwMode="auto">
            <a:xfrm>
              <a:off x="953" y="1156"/>
              <a:ext cx="2268" cy="408"/>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17129" name="Line 9"/>
            <p:cNvSpPr>
              <a:spLocks noChangeShapeType="1"/>
            </p:cNvSpPr>
            <p:nvPr/>
          </p:nvSpPr>
          <p:spPr bwMode="auto">
            <a:xfrm>
              <a:off x="953" y="1156"/>
              <a:ext cx="2268"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7130" name="Line 10"/>
            <p:cNvSpPr>
              <a:spLocks noChangeShapeType="1"/>
            </p:cNvSpPr>
            <p:nvPr/>
          </p:nvSpPr>
          <p:spPr bwMode="auto">
            <a:xfrm>
              <a:off x="953" y="1564"/>
              <a:ext cx="2268"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17131" name="AutoShape 11"/>
          <p:cNvSpPr>
            <a:spLocks noChangeArrowheads="1"/>
          </p:cNvSpPr>
          <p:nvPr/>
        </p:nvSpPr>
        <p:spPr bwMode="auto">
          <a:xfrm>
            <a:off x="3125788" y="1835150"/>
            <a:ext cx="646112"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grpSp>
        <p:nvGrpSpPr>
          <p:cNvPr id="517190" name="Group 70"/>
          <p:cNvGrpSpPr>
            <a:grpSpLocks/>
          </p:cNvGrpSpPr>
          <p:nvPr/>
        </p:nvGrpSpPr>
        <p:grpSpPr bwMode="auto">
          <a:xfrm>
            <a:off x="963613" y="2627313"/>
            <a:ext cx="2233612" cy="647700"/>
            <a:chOff x="953" y="1655"/>
            <a:chExt cx="2268" cy="408"/>
          </a:xfrm>
        </p:grpSpPr>
        <p:sp>
          <p:nvSpPr>
            <p:cNvPr id="517132" name="Rectangle 12"/>
            <p:cNvSpPr>
              <a:spLocks noChangeArrowheads="1"/>
            </p:cNvSpPr>
            <p:nvPr/>
          </p:nvSpPr>
          <p:spPr bwMode="auto">
            <a:xfrm>
              <a:off x="953" y="1655"/>
              <a:ext cx="2268" cy="408"/>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17133" name="Line 13"/>
            <p:cNvSpPr>
              <a:spLocks noChangeShapeType="1"/>
            </p:cNvSpPr>
            <p:nvPr/>
          </p:nvSpPr>
          <p:spPr bwMode="auto">
            <a:xfrm>
              <a:off x="953" y="1655"/>
              <a:ext cx="2268"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7134" name="Line 14"/>
            <p:cNvSpPr>
              <a:spLocks noChangeShapeType="1"/>
            </p:cNvSpPr>
            <p:nvPr/>
          </p:nvSpPr>
          <p:spPr bwMode="auto">
            <a:xfrm>
              <a:off x="953" y="2063"/>
              <a:ext cx="2268"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17135" name="AutoShape 15"/>
          <p:cNvSpPr>
            <a:spLocks noChangeArrowheads="1"/>
          </p:cNvSpPr>
          <p:nvPr/>
        </p:nvSpPr>
        <p:spPr bwMode="auto">
          <a:xfrm>
            <a:off x="3125788" y="2627313"/>
            <a:ext cx="646112"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grpSp>
        <p:nvGrpSpPr>
          <p:cNvPr id="517137" name="Group 17"/>
          <p:cNvGrpSpPr>
            <a:grpSpLocks/>
          </p:cNvGrpSpPr>
          <p:nvPr/>
        </p:nvGrpSpPr>
        <p:grpSpPr bwMode="auto">
          <a:xfrm>
            <a:off x="963613" y="3419475"/>
            <a:ext cx="2233612" cy="647700"/>
            <a:chOff x="544" y="-386"/>
            <a:chExt cx="1860" cy="1044"/>
          </a:xfrm>
        </p:grpSpPr>
        <p:sp>
          <p:nvSpPr>
            <p:cNvPr id="517138" name="Rectangle 18"/>
            <p:cNvSpPr>
              <a:spLocks noChangeArrowheads="1"/>
            </p:cNvSpPr>
            <p:nvPr/>
          </p:nvSpPr>
          <p:spPr bwMode="auto">
            <a:xfrm>
              <a:off x="544" y="-386"/>
              <a:ext cx="1860" cy="1044"/>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17139" name="Line 19"/>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7140" name="Line 20"/>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17141" name="AutoShape 21"/>
          <p:cNvSpPr>
            <a:spLocks noChangeArrowheads="1"/>
          </p:cNvSpPr>
          <p:nvPr/>
        </p:nvSpPr>
        <p:spPr bwMode="auto">
          <a:xfrm>
            <a:off x="3125788" y="3419475"/>
            <a:ext cx="646112"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grpSp>
        <p:nvGrpSpPr>
          <p:cNvPr id="517143" name="Group 23"/>
          <p:cNvGrpSpPr>
            <a:grpSpLocks/>
          </p:cNvGrpSpPr>
          <p:nvPr/>
        </p:nvGrpSpPr>
        <p:grpSpPr bwMode="auto">
          <a:xfrm>
            <a:off x="963613" y="4211638"/>
            <a:ext cx="2233612" cy="647700"/>
            <a:chOff x="544" y="-386"/>
            <a:chExt cx="1860" cy="1044"/>
          </a:xfrm>
        </p:grpSpPr>
        <p:sp>
          <p:nvSpPr>
            <p:cNvPr id="517144" name="Rectangle 24"/>
            <p:cNvSpPr>
              <a:spLocks noChangeArrowheads="1"/>
            </p:cNvSpPr>
            <p:nvPr/>
          </p:nvSpPr>
          <p:spPr bwMode="auto">
            <a:xfrm>
              <a:off x="544" y="-386"/>
              <a:ext cx="1860" cy="1044"/>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17145" name="Line 25"/>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7146" name="Line 26"/>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17147" name="AutoShape 27"/>
          <p:cNvSpPr>
            <a:spLocks noChangeArrowheads="1"/>
          </p:cNvSpPr>
          <p:nvPr/>
        </p:nvSpPr>
        <p:spPr bwMode="auto">
          <a:xfrm>
            <a:off x="3125788" y="4211638"/>
            <a:ext cx="646112"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grpSp>
        <p:nvGrpSpPr>
          <p:cNvPr id="517149" name="Group 29"/>
          <p:cNvGrpSpPr>
            <a:grpSpLocks/>
          </p:cNvGrpSpPr>
          <p:nvPr/>
        </p:nvGrpSpPr>
        <p:grpSpPr bwMode="auto">
          <a:xfrm>
            <a:off x="963613" y="6588125"/>
            <a:ext cx="2233612" cy="647700"/>
            <a:chOff x="544" y="-386"/>
            <a:chExt cx="1860" cy="1044"/>
          </a:xfrm>
        </p:grpSpPr>
        <p:sp>
          <p:nvSpPr>
            <p:cNvPr id="517150" name="Rectangle 30"/>
            <p:cNvSpPr>
              <a:spLocks noChangeArrowheads="1"/>
            </p:cNvSpPr>
            <p:nvPr/>
          </p:nvSpPr>
          <p:spPr bwMode="auto">
            <a:xfrm>
              <a:off x="544" y="-386"/>
              <a:ext cx="1860" cy="1044"/>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17151" name="Line 31"/>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7152" name="Line 32"/>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17153" name="AutoShape 33"/>
          <p:cNvSpPr>
            <a:spLocks noChangeArrowheads="1"/>
          </p:cNvSpPr>
          <p:nvPr/>
        </p:nvSpPr>
        <p:spPr bwMode="auto">
          <a:xfrm>
            <a:off x="3125788" y="6588125"/>
            <a:ext cx="646112"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grpSp>
        <p:nvGrpSpPr>
          <p:cNvPr id="517155" name="Group 35"/>
          <p:cNvGrpSpPr>
            <a:grpSpLocks/>
          </p:cNvGrpSpPr>
          <p:nvPr/>
        </p:nvGrpSpPr>
        <p:grpSpPr bwMode="auto">
          <a:xfrm>
            <a:off x="963613" y="5003800"/>
            <a:ext cx="2233612" cy="647700"/>
            <a:chOff x="544" y="-386"/>
            <a:chExt cx="1860" cy="1044"/>
          </a:xfrm>
        </p:grpSpPr>
        <p:sp>
          <p:nvSpPr>
            <p:cNvPr id="517156" name="Rectangle 36"/>
            <p:cNvSpPr>
              <a:spLocks noChangeArrowheads="1"/>
            </p:cNvSpPr>
            <p:nvPr/>
          </p:nvSpPr>
          <p:spPr bwMode="auto">
            <a:xfrm>
              <a:off x="544" y="-386"/>
              <a:ext cx="1860" cy="1044"/>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17157" name="Line 37"/>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7158" name="Line 38"/>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17159" name="AutoShape 39"/>
          <p:cNvSpPr>
            <a:spLocks noChangeArrowheads="1"/>
          </p:cNvSpPr>
          <p:nvPr/>
        </p:nvSpPr>
        <p:spPr bwMode="auto">
          <a:xfrm>
            <a:off x="3125788" y="5003800"/>
            <a:ext cx="646112"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grpSp>
        <p:nvGrpSpPr>
          <p:cNvPr id="517161" name="Group 41"/>
          <p:cNvGrpSpPr>
            <a:grpSpLocks/>
          </p:cNvGrpSpPr>
          <p:nvPr/>
        </p:nvGrpSpPr>
        <p:grpSpPr bwMode="auto">
          <a:xfrm>
            <a:off x="963613" y="5795963"/>
            <a:ext cx="2233612" cy="647700"/>
            <a:chOff x="544" y="-386"/>
            <a:chExt cx="1860" cy="1044"/>
          </a:xfrm>
        </p:grpSpPr>
        <p:sp>
          <p:nvSpPr>
            <p:cNvPr id="517162" name="Rectangle 42"/>
            <p:cNvSpPr>
              <a:spLocks noChangeArrowheads="1"/>
            </p:cNvSpPr>
            <p:nvPr/>
          </p:nvSpPr>
          <p:spPr bwMode="auto">
            <a:xfrm>
              <a:off x="544" y="-386"/>
              <a:ext cx="1860" cy="1044"/>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17163" name="Line 43"/>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7164" name="Line 44"/>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17165" name="AutoShape 45"/>
          <p:cNvSpPr>
            <a:spLocks noChangeArrowheads="1"/>
          </p:cNvSpPr>
          <p:nvPr/>
        </p:nvSpPr>
        <p:spPr bwMode="auto">
          <a:xfrm>
            <a:off x="3125788" y="5795963"/>
            <a:ext cx="646112"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17166" name="AutoShape 46"/>
          <p:cNvSpPr>
            <a:spLocks noChangeArrowheads="1"/>
          </p:cNvSpPr>
          <p:nvPr/>
        </p:nvSpPr>
        <p:spPr bwMode="auto">
          <a:xfrm>
            <a:off x="142875" y="1835150"/>
            <a:ext cx="792163" cy="5400675"/>
          </a:xfrm>
          <a:prstGeom prst="upDownArrow">
            <a:avLst>
              <a:gd name="adj1" fmla="val 50000"/>
              <a:gd name="adj2" fmla="val 136353"/>
            </a:avLst>
          </a:prstGeom>
          <a:solidFill>
            <a:srgbClr val="99CCFF"/>
          </a:solidFill>
          <a:ln w="38100" algn="ctr">
            <a:noFill/>
            <a:miter lim="800000"/>
            <a:headEnd/>
            <a:tailEnd/>
          </a:ln>
          <a:effectLst/>
        </p:spPr>
        <p:txBody>
          <a:bodyPr wrap="none" lIns="90000" tIns="46800" rIns="90000" bIns="46800" anchor="ctr"/>
          <a:lstStyle/>
          <a:p>
            <a:r>
              <a:rPr lang="ja-JP" altLang="en-US" dirty="0">
                <a:solidFill>
                  <a:srgbClr val="0000FF"/>
                </a:solidFill>
                <a:latin typeface="ＭＳ Ｐゴシック" panose="020B0600070205080204" pitchFamily="50" charset="-128"/>
                <a:ea typeface="ＭＳ Ｐゴシック" panose="020B0600070205080204" pitchFamily="50" charset="-128"/>
              </a:rPr>
              <a:t>優</a:t>
            </a:r>
          </a:p>
          <a:p>
            <a:r>
              <a:rPr lang="ja-JP" altLang="en-US" dirty="0">
                <a:solidFill>
                  <a:srgbClr val="0000FF"/>
                </a:solidFill>
                <a:latin typeface="ＭＳ Ｐゴシック" panose="020B0600070205080204" pitchFamily="50" charset="-128"/>
                <a:ea typeface="ＭＳ Ｐゴシック" panose="020B0600070205080204" pitchFamily="50" charset="-128"/>
              </a:rPr>
              <a:t>先</a:t>
            </a:r>
          </a:p>
          <a:p>
            <a:r>
              <a:rPr lang="ja-JP" altLang="en-US" dirty="0">
                <a:solidFill>
                  <a:srgbClr val="0000FF"/>
                </a:solidFill>
                <a:latin typeface="ＭＳ Ｐゴシック" panose="020B0600070205080204" pitchFamily="50" charset="-128"/>
                <a:ea typeface="ＭＳ Ｐゴシック" panose="020B0600070205080204" pitchFamily="50" charset="-128"/>
              </a:rPr>
              <a:t>度</a:t>
            </a:r>
          </a:p>
        </p:txBody>
      </p:sp>
      <p:sp>
        <p:nvSpPr>
          <p:cNvPr id="517167" name="Text Box 47"/>
          <p:cNvSpPr txBox="1">
            <a:spLocks noChangeArrowheads="1"/>
          </p:cNvSpPr>
          <p:nvPr/>
        </p:nvSpPr>
        <p:spPr bwMode="auto">
          <a:xfrm>
            <a:off x="284657" y="1954213"/>
            <a:ext cx="491138"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solidFill>
                  <a:schemeClr val="accent2"/>
                </a:solidFill>
                <a:latin typeface="ＭＳ Ｐゴシック" panose="020B0600070205080204" pitchFamily="50" charset="-128"/>
                <a:ea typeface="ＭＳ Ｐゴシック" panose="020B0600070205080204" pitchFamily="50" charset="-128"/>
              </a:rPr>
              <a:t>高</a:t>
            </a:r>
          </a:p>
        </p:txBody>
      </p:sp>
      <p:sp>
        <p:nvSpPr>
          <p:cNvPr id="517168" name="Text Box 48"/>
          <p:cNvSpPr txBox="1">
            <a:spLocks noChangeArrowheads="1"/>
          </p:cNvSpPr>
          <p:nvPr/>
        </p:nvSpPr>
        <p:spPr bwMode="auto">
          <a:xfrm>
            <a:off x="284657" y="6659563"/>
            <a:ext cx="491138"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solidFill>
                  <a:schemeClr val="accent2"/>
                </a:solidFill>
                <a:latin typeface="ＭＳ Ｐゴシック" panose="020B0600070205080204" pitchFamily="50" charset="-128"/>
                <a:ea typeface="ＭＳ Ｐゴシック" panose="020B0600070205080204" pitchFamily="50" charset="-128"/>
              </a:rPr>
              <a:t>低</a:t>
            </a:r>
          </a:p>
        </p:txBody>
      </p:sp>
      <p:sp>
        <p:nvSpPr>
          <p:cNvPr id="517171" name="Oval 51"/>
          <p:cNvSpPr>
            <a:spLocks noChangeArrowheads="1"/>
          </p:cNvSpPr>
          <p:nvPr/>
        </p:nvSpPr>
        <p:spPr bwMode="auto">
          <a:xfrm>
            <a:off x="2547938" y="194310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7172" name="Oval 52"/>
          <p:cNvSpPr>
            <a:spLocks noChangeArrowheads="1"/>
          </p:cNvSpPr>
          <p:nvPr/>
        </p:nvSpPr>
        <p:spPr bwMode="auto">
          <a:xfrm>
            <a:off x="2547938" y="27352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7173" name="Oval 53"/>
          <p:cNvSpPr>
            <a:spLocks noChangeArrowheads="1"/>
          </p:cNvSpPr>
          <p:nvPr/>
        </p:nvSpPr>
        <p:spPr bwMode="auto">
          <a:xfrm>
            <a:off x="2547938" y="352742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7174" name="Oval 54"/>
          <p:cNvSpPr>
            <a:spLocks noChangeArrowheads="1"/>
          </p:cNvSpPr>
          <p:nvPr/>
        </p:nvSpPr>
        <p:spPr bwMode="auto">
          <a:xfrm>
            <a:off x="2547938" y="43195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7175" name="Oval 55"/>
          <p:cNvSpPr>
            <a:spLocks noChangeArrowheads="1"/>
          </p:cNvSpPr>
          <p:nvPr/>
        </p:nvSpPr>
        <p:spPr bwMode="auto">
          <a:xfrm>
            <a:off x="2547938" y="51101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7176" name="Oval 56"/>
          <p:cNvSpPr>
            <a:spLocks noChangeArrowheads="1"/>
          </p:cNvSpPr>
          <p:nvPr/>
        </p:nvSpPr>
        <p:spPr bwMode="auto">
          <a:xfrm>
            <a:off x="2547938" y="590232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7177" name="Oval 57"/>
          <p:cNvSpPr>
            <a:spLocks noChangeArrowheads="1"/>
          </p:cNvSpPr>
          <p:nvPr/>
        </p:nvSpPr>
        <p:spPr bwMode="auto">
          <a:xfrm>
            <a:off x="2547938" y="66944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7178" name="Oval 58"/>
          <p:cNvSpPr>
            <a:spLocks noChangeArrowheads="1"/>
          </p:cNvSpPr>
          <p:nvPr/>
        </p:nvSpPr>
        <p:spPr bwMode="auto">
          <a:xfrm>
            <a:off x="1971675" y="194627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7179" name="Oval 59"/>
          <p:cNvSpPr>
            <a:spLocks noChangeArrowheads="1"/>
          </p:cNvSpPr>
          <p:nvPr/>
        </p:nvSpPr>
        <p:spPr bwMode="auto">
          <a:xfrm>
            <a:off x="1971675" y="273843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7180" name="Oval 60"/>
          <p:cNvSpPr>
            <a:spLocks noChangeArrowheads="1"/>
          </p:cNvSpPr>
          <p:nvPr/>
        </p:nvSpPr>
        <p:spPr bwMode="auto">
          <a:xfrm>
            <a:off x="1971675" y="43227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7181" name="Oval 61"/>
          <p:cNvSpPr>
            <a:spLocks noChangeArrowheads="1"/>
          </p:cNvSpPr>
          <p:nvPr/>
        </p:nvSpPr>
        <p:spPr bwMode="auto">
          <a:xfrm>
            <a:off x="1971675" y="511333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7182" name="Oval 62"/>
          <p:cNvSpPr>
            <a:spLocks noChangeArrowheads="1"/>
          </p:cNvSpPr>
          <p:nvPr/>
        </p:nvSpPr>
        <p:spPr bwMode="auto">
          <a:xfrm>
            <a:off x="1971675" y="590550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7183" name="Oval 63"/>
          <p:cNvSpPr>
            <a:spLocks noChangeArrowheads="1"/>
          </p:cNvSpPr>
          <p:nvPr/>
        </p:nvSpPr>
        <p:spPr bwMode="auto">
          <a:xfrm>
            <a:off x="1971675" y="66976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7184" name="Oval 64"/>
          <p:cNvSpPr>
            <a:spLocks noChangeArrowheads="1"/>
          </p:cNvSpPr>
          <p:nvPr/>
        </p:nvSpPr>
        <p:spPr bwMode="auto">
          <a:xfrm>
            <a:off x="1385888" y="19478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7185" name="Oval 65"/>
          <p:cNvSpPr>
            <a:spLocks noChangeArrowheads="1"/>
          </p:cNvSpPr>
          <p:nvPr/>
        </p:nvSpPr>
        <p:spPr bwMode="auto">
          <a:xfrm>
            <a:off x="1385888" y="59070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7191" name="Rectangle 71"/>
          <p:cNvSpPr>
            <a:spLocks noChangeArrowheads="1"/>
          </p:cNvSpPr>
          <p:nvPr/>
        </p:nvSpPr>
        <p:spPr bwMode="auto">
          <a:xfrm>
            <a:off x="4319588" y="1763713"/>
            <a:ext cx="1511300" cy="1511300"/>
          </a:xfrm>
          <a:prstGeom prst="rect">
            <a:avLst/>
          </a:prstGeom>
          <a:solidFill>
            <a:srgbClr val="CCFFCC"/>
          </a:solidFill>
          <a:ln w="38100" algn="ctr">
            <a:solidFill>
              <a:srgbClr val="008000"/>
            </a:solidFill>
            <a:miter lim="800000"/>
            <a:headEnd/>
            <a:tailEnd/>
          </a:ln>
          <a:effectLst/>
        </p:spPr>
        <p:txBody>
          <a:bodyPr wrap="none" lIns="90000" tIns="46800" rIns="90000" bIns="46800" anchor="ctr"/>
          <a:lstStyle/>
          <a:p>
            <a:r>
              <a:rPr lang="en-US" altLang="ja-JP">
                <a:solidFill>
                  <a:srgbClr val="008000"/>
                </a:solidFill>
                <a:latin typeface="A-OTF 新ゴ Pro H" pitchFamily="34" charset="-128"/>
              </a:rPr>
              <a:t>CPU</a:t>
            </a:r>
          </a:p>
        </p:txBody>
      </p:sp>
      <p:grpSp>
        <p:nvGrpSpPr>
          <p:cNvPr id="517192" name="Group 72"/>
          <p:cNvGrpSpPr>
            <a:grpSpLocks/>
          </p:cNvGrpSpPr>
          <p:nvPr/>
        </p:nvGrpSpPr>
        <p:grpSpPr bwMode="auto">
          <a:xfrm flipH="1">
            <a:off x="6911975" y="1835150"/>
            <a:ext cx="2233613" cy="647700"/>
            <a:chOff x="953" y="1156"/>
            <a:chExt cx="2268" cy="408"/>
          </a:xfrm>
        </p:grpSpPr>
        <p:sp>
          <p:nvSpPr>
            <p:cNvPr id="517193" name="Rectangle 73"/>
            <p:cNvSpPr>
              <a:spLocks noChangeArrowheads="1"/>
            </p:cNvSpPr>
            <p:nvPr/>
          </p:nvSpPr>
          <p:spPr bwMode="auto">
            <a:xfrm>
              <a:off x="953" y="1156"/>
              <a:ext cx="2268" cy="408"/>
            </a:xfrm>
            <a:prstGeom prst="rect">
              <a:avLst/>
            </a:prstGeom>
            <a:solidFill>
              <a:srgbClr val="CCECFF"/>
            </a:solidFill>
            <a:ln w="38100" algn="ctr">
              <a:noFill/>
              <a:miter lim="800000"/>
              <a:headEnd/>
              <a:tailEnd/>
            </a:ln>
            <a:effectLst/>
          </p:spPr>
          <p:txBody>
            <a:bodyPr wrap="none" lIns="90000" tIns="46800" rIns="90000" bIns="46800" anchor="ctr"/>
            <a:lstStyle/>
            <a:p>
              <a:endParaRPr lang="ja-JP" altLang="en-US"/>
            </a:p>
          </p:txBody>
        </p:sp>
        <p:sp>
          <p:nvSpPr>
            <p:cNvPr id="517194" name="Line 74"/>
            <p:cNvSpPr>
              <a:spLocks noChangeShapeType="1"/>
            </p:cNvSpPr>
            <p:nvPr/>
          </p:nvSpPr>
          <p:spPr bwMode="auto">
            <a:xfrm>
              <a:off x="953" y="1156"/>
              <a:ext cx="2268"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7195" name="Line 75"/>
            <p:cNvSpPr>
              <a:spLocks noChangeShapeType="1"/>
            </p:cNvSpPr>
            <p:nvPr/>
          </p:nvSpPr>
          <p:spPr bwMode="auto">
            <a:xfrm>
              <a:off x="953" y="1564"/>
              <a:ext cx="2268"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grpSp>
        <p:nvGrpSpPr>
          <p:cNvPr id="517197" name="Group 77"/>
          <p:cNvGrpSpPr>
            <a:grpSpLocks/>
          </p:cNvGrpSpPr>
          <p:nvPr/>
        </p:nvGrpSpPr>
        <p:grpSpPr bwMode="auto">
          <a:xfrm flipH="1">
            <a:off x="6911975" y="2627313"/>
            <a:ext cx="2233613" cy="647700"/>
            <a:chOff x="953" y="1655"/>
            <a:chExt cx="2268" cy="408"/>
          </a:xfrm>
        </p:grpSpPr>
        <p:sp>
          <p:nvSpPr>
            <p:cNvPr id="517198" name="Rectangle 78"/>
            <p:cNvSpPr>
              <a:spLocks noChangeArrowheads="1"/>
            </p:cNvSpPr>
            <p:nvPr/>
          </p:nvSpPr>
          <p:spPr bwMode="auto">
            <a:xfrm>
              <a:off x="953" y="1655"/>
              <a:ext cx="2268" cy="408"/>
            </a:xfrm>
            <a:prstGeom prst="rect">
              <a:avLst/>
            </a:prstGeom>
            <a:solidFill>
              <a:srgbClr val="CCECFF"/>
            </a:solidFill>
            <a:ln w="38100" algn="ctr">
              <a:noFill/>
              <a:miter lim="800000"/>
              <a:headEnd/>
              <a:tailEnd/>
            </a:ln>
            <a:effectLst/>
          </p:spPr>
          <p:txBody>
            <a:bodyPr wrap="none" lIns="90000" tIns="46800" rIns="90000" bIns="46800" anchor="ctr"/>
            <a:lstStyle/>
            <a:p>
              <a:endParaRPr lang="ja-JP" altLang="en-US"/>
            </a:p>
          </p:txBody>
        </p:sp>
        <p:sp>
          <p:nvSpPr>
            <p:cNvPr id="517199" name="Line 79"/>
            <p:cNvSpPr>
              <a:spLocks noChangeShapeType="1"/>
            </p:cNvSpPr>
            <p:nvPr/>
          </p:nvSpPr>
          <p:spPr bwMode="auto">
            <a:xfrm>
              <a:off x="953" y="1655"/>
              <a:ext cx="2268"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7200" name="Line 80"/>
            <p:cNvSpPr>
              <a:spLocks noChangeShapeType="1"/>
            </p:cNvSpPr>
            <p:nvPr/>
          </p:nvSpPr>
          <p:spPr bwMode="auto">
            <a:xfrm>
              <a:off x="953" y="2063"/>
              <a:ext cx="2268"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grpSp>
        <p:nvGrpSpPr>
          <p:cNvPr id="517202" name="Group 82"/>
          <p:cNvGrpSpPr>
            <a:grpSpLocks/>
          </p:cNvGrpSpPr>
          <p:nvPr/>
        </p:nvGrpSpPr>
        <p:grpSpPr bwMode="auto">
          <a:xfrm flipH="1">
            <a:off x="6911975" y="3419475"/>
            <a:ext cx="2233613" cy="647700"/>
            <a:chOff x="544" y="-386"/>
            <a:chExt cx="1860" cy="1044"/>
          </a:xfrm>
        </p:grpSpPr>
        <p:sp>
          <p:nvSpPr>
            <p:cNvPr id="517203" name="Rectangle 83"/>
            <p:cNvSpPr>
              <a:spLocks noChangeArrowheads="1"/>
            </p:cNvSpPr>
            <p:nvPr/>
          </p:nvSpPr>
          <p:spPr bwMode="auto">
            <a:xfrm>
              <a:off x="544" y="-386"/>
              <a:ext cx="1860" cy="1044"/>
            </a:xfrm>
            <a:prstGeom prst="rect">
              <a:avLst/>
            </a:prstGeom>
            <a:solidFill>
              <a:srgbClr val="CCECFF"/>
            </a:solidFill>
            <a:ln w="38100" algn="ctr">
              <a:noFill/>
              <a:miter lim="800000"/>
              <a:headEnd/>
              <a:tailEnd/>
            </a:ln>
            <a:effectLst/>
          </p:spPr>
          <p:txBody>
            <a:bodyPr wrap="none" lIns="90000" tIns="46800" rIns="90000" bIns="46800" anchor="ctr"/>
            <a:lstStyle/>
            <a:p>
              <a:endParaRPr lang="ja-JP" altLang="en-US"/>
            </a:p>
          </p:txBody>
        </p:sp>
        <p:sp>
          <p:nvSpPr>
            <p:cNvPr id="517204" name="Line 84"/>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7205" name="Line 85"/>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grpSp>
        <p:nvGrpSpPr>
          <p:cNvPr id="517207" name="Group 87"/>
          <p:cNvGrpSpPr>
            <a:grpSpLocks/>
          </p:cNvGrpSpPr>
          <p:nvPr/>
        </p:nvGrpSpPr>
        <p:grpSpPr bwMode="auto">
          <a:xfrm flipH="1">
            <a:off x="6911975" y="4211638"/>
            <a:ext cx="2233613" cy="647700"/>
            <a:chOff x="544" y="-386"/>
            <a:chExt cx="1860" cy="1044"/>
          </a:xfrm>
        </p:grpSpPr>
        <p:sp>
          <p:nvSpPr>
            <p:cNvPr id="517208" name="Rectangle 88"/>
            <p:cNvSpPr>
              <a:spLocks noChangeArrowheads="1"/>
            </p:cNvSpPr>
            <p:nvPr/>
          </p:nvSpPr>
          <p:spPr bwMode="auto">
            <a:xfrm>
              <a:off x="544" y="-386"/>
              <a:ext cx="1860" cy="1044"/>
            </a:xfrm>
            <a:prstGeom prst="rect">
              <a:avLst/>
            </a:prstGeom>
            <a:solidFill>
              <a:srgbClr val="CCECFF"/>
            </a:solidFill>
            <a:ln w="38100" algn="ctr">
              <a:noFill/>
              <a:miter lim="800000"/>
              <a:headEnd/>
              <a:tailEnd/>
            </a:ln>
            <a:effectLst/>
          </p:spPr>
          <p:txBody>
            <a:bodyPr wrap="none" lIns="90000" tIns="46800" rIns="90000" bIns="46800" anchor="ctr"/>
            <a:lstStyle/>
            <a:p>
              <a:endParaRPr lang="ja-JP" altLang="en-US"/>
            </a:p>
          </p:txBody>
        </p:sp>
        <p:sp>
          <p:nvSpPr>
            <p:cNvPr id="517209" name="Line 89"/>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7210" name="Line 90"/>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grpSp>
        <p:nvGrpSpPr>
          <p:cNvPr id="517212" name="Group 92"/>
          <p:cNvGrpSpPr>
            <a:grpSpLocks/>
          </p:cNvGrpSpPr>
          <p:nvPr/>
        </p:nvGrpSpPr>
        <p:grpSpPr bwMode="auto">
          <a:xfrm flipH="1">
            <a:off x="6911975" y="6588125"/>
            <a:ext cx="2233613" cy="647700"/>
            <a:chOff x="544" y="-386"/>
            <a:chExt cx="1860" cy="1044"/>
          </a:xfrm>
        </p:grpSpPr>
        <p:sp>
          <p:nvSpPr>
            <p:cNvPr id="517213" name="Rectangle 93"/>
            <p:cNvSpPr>
              <a:spLocks noChangeArrowheads="1"/>
            </p:cNvSpPr>
            <p:nvPr/>
          </p:nvSpPr>
          <p:spPr bwMode="auto">
            <a:xfrm>
              <a:off x="544" y="-386"/>
              <a:ext cx="1860" cy="1044"/>
            </a:xfrm>
            <a:prstGeom prst="rect">
              <a:avLst/>
            </a:prstGeom>
            <a:solidFill>
              <a:srgbClr val="CCECFF"/>
            </a:solidFill>
            <a:ln w="38100" algn="ctr">
              <a:noFill/>
              <a:miter lim="800000"/>
              <a:headEnd/>
              <a:tailEnd/>
            </a:ln>
            <a:effectLst/>
          </p:spPr>
          <p:txBody>
            <a:bodyPr wrap="none" lIns="90000" tIns="46800" rIns="90000" bIns="46800" anchor="ctr"/>
            <a:lstStyle/>
            <a:p>
              <a:endParaRPr lang="ja-JP" altLang="en-US"/>
            </a:p>
          </p:txBody>
        </p:sp>
        <p:sp>
          <p:nvSpPr>
            <p:cNvPr id="517214" name="Line 94"/>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7215" name="Line 95"/>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grpSp>
        <p:nvGrpSpPr>
          <p:cNvPr id="517217" name="Group 97"/>
          <p:cNvGrpSpPr>
            <a:grpSpLocks/>
          </p:cNvGrpSpPr>
          <p:nvPr/>
        </p:nvGrpSpPr>
        <p:grpSpPr bwMode="auto">
          <a:xfrm flipH="1">
            <a:off x="6911975" y="5003800"/>
            <a:ext cx="2233613" cy="647700"/>
            <a:chOff x="544" y="-386"/>
            <a:chExt cx="1860" cy="1044"/>
          </a:xfrm>
        </p:grpSpPr>
        <p:sp>
          <p:nvSpPr>
            <p:cNvPr id="517218" name="Rectangle 98"/>
            <p:cNvSpPr>
              <a:spLocks noChangeArrowheads="1"/>
            </p:cNvSpPr>
            <p:nvPr/>
          </p:nvSpPr>
          <p:spPr bwMode="auto">
            <a:xfrm>
              <a:off x="544" y="-386"/>
              <a:ext cx="1860" cy="1044"/>
            </a:xfrm>
            <a:prstGeom prst="rect">
              <a:avLst/>
            </a:prstGeom>
            <a:solidFill>
              <a:srgbClr val="CCECFF"/>
            </a:solidFill>
            <a:ln w="38100" algn="ctr">
              <a:noFill/>
              <a:miter lim="800000"/>
              <a:headEnd/>
              <a:tailEnd/>
            </a:ln>
            <a:effectLst/>
          </p:spPr>
          <p:txBody>
            <a:bodyPr wrap="none" lIns="90000" tIns="46800" rIns="90000" bIns="46800" anchor="ctr"/>
            <a:lstStyle/>
            <a:p>
              <a:endParaRPr lang="ja-JP" altLang="en-US"/>
            </a:p>
          </p:txBody>
        </p:sp>
        <p:sp>
          <p:nvSpPr>
            <p:cNvPr id="517219" name="Line 99"/>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7220" name="Line 100"/>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grpSp>
        <p:nvGrpSpPr>
          <p:cNvPr id="517222" name="Group 102"/>
          <p:cNvGrpSpPr>
            <a:grpSpLocks/>
          </p:cNvGrpSpPr>
          <p:nvPr/>
        </p:nvGrpSpPr>
        <p:grpSpPr bwMode="auto">
          <a:xfrm flipH="1">
            <a:off x="6911975" y="5795963"/>
            <a:ext cx="2233613" cy="647700"/>
            <a:chOff x="544" y="-386"/>
            <a:chExt cx="1860" cy="1044"/>
          </a:xfrm>
        </p:grpSpPr>
        <p:sp>
          <p:nvSpPr>
            <p:cNvPr id="517223" name="Rectangle 103"/>
            <p:cNvSpPr>
              <a:spLocks noChangeArrowheads="1"/>
            </p:cNvSpPr>
            <p:nvPr/>
          </p:nvSpPr>
          <p:spPr bwMode="auto">
            <a:xfrm>
              <a:off x="544" y="-386"/>
              <a:ext cx="1860" cy="1044"/>
            </a:xfrm>
            <a:prstGeom prst="rect">
              <a:avLst/>
            </a:prstGeom>
            <a:solidFill>
              <a:srgbClr val="CCECFF"/>
            </a:solidFill>
            <a:ln w="38100" algn="ctr">
              <a:noFill/>
              <a:miter lim="800000"/>
              <a:headEnd/>
              <a:tailEnd/>
            </a:ln>
            <a:effectLst/>
          </p:spPr>
          <p:txBody>
            <a:bodyPr wrap="none" lIns="90000" tIns="46800" rIns="90000" bIns="46800" anchor="ctr"/>
            <a:lstStyle/>
            <a:p>
              <a:endParaRPr lang="ja-JP" altLang="en-US"/>
            </a:p>
          </p:txBody>
        </p:sp>
        <p:sp>
          <p:nvSpPr>
            <p:cNvPr id="517224" name="Line 104"/>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7225" name="Line 105"/>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17233" name="Oval 113"/>
          <p:cNvSpPr>
            <a:spLocks noChangeArrowheads="1"/>
          </p:cNvSpPr>
          <p:nvPr/>
        </p:nvSpPr>
        <p:spPr bwMode="auto">
          <a:xfrm flipH="1">
            <a:off x="7127875" y="66944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7234" name="Oval 114"/>
          <p:cNvSpPr>
            <a:spLocks noChangeArrowheads="1"/>
          </p:cNvSpPr>
          <p:nvPr/>
        </p:nvSpPr>
        <p:spPr bwMode="auto">
          <a:xfrm flipH="1">
            <a:off x="7704138" y="192722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7235" name="Oval 115"/>
          <p:cNvSpPr>
            <a:spLocks noChangeArrowheads="1"/>
          </p:cNvSpPr>
          <p:nvPr/>
        </p:nvSpPr>
        <p:spPr bwMode="auto">
          <a:xfrm flipH="1">
            <a:off x="7129463" y="273367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7237" name="Oval 117"/>
          <p:cNvSpPr>
            <a:spLocks noChangeArrowheads="1"/>
          </p:cNvSpPr>
          <p:nvPr/>
        </p:nvSpPr>
        <p:spPr bwMode="auto">
          <a:xfrm flipH="1">
            <a:off x="7129463" y="433705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7240" name="Oval 120"/>
          <p:cNvSpPr>
            <a:spLocks noChangeArrowheads="1"/>
          </p:cNvSpPr>
          <p:nvPr/>
        </p:nvSpPr>
        <p:spPr bwMode="auto">
          <a:xfrm flipH="1">
            <a:off x="7118350" y="192881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7242" name="Text Box 122"/>
          <p:cNvSpPr txBox="1">
            <a:spLocks noChangeArrowheads="1"/>
          </p:cNvSpPr>
          <p:nvPr/>
        </p:nvSpPr>
        <p:spPr bwMode="auto">
          <a:xfrm>
            <a:off x="1592065" y="1331913"/>
            <a:ext cx="962421" cy="463846"/>
          </a:xfrm>
          <a:prstGeom prst="rect">
            <a:avLst/>
          </a:prstGeom>
          <a:noFill/>
          <a:ln w="38100" algn="ctr">
            <a:noFill/>
            <a:miter lim="800000"/>
            <a:headEnd/>
            <a:tailEnd/>
          </a:ln>
          <a:effectLst/>
        </p:spPr>
        <p:txBody>
          <a:bodyPr wrap="none" lIns="90000" tIns="46800" rIns="90000" bIns="46800" anchorCtr="1">
            <a:spAutoFit/>
          </a:bodyPr>
          <a:lstStyle/>
          <a:p>
            <a:r>
              <a:rPr lang="en-US" altLang="ja-JP" dirty="0">
                <a:solidFill>
                  <a:srgbClr val="D60093"/>
                </a:solidFill>
                <a:latin typeface="ＭＳ Ｐゴシック" panose="020B0600070205080204" pitchFamily="50" charset="-128"/>
                <a:ea typeface="ＭＳ Ｐゴシック" panose="020B0600070205080204" pitchFamily="50" charset="-128"/>
              </a:rPr>
              <a:t>active</a:t>
            </a:r>
          </a:p>
        </p:txBody>
      </p:sp>
      <p:sp>
        <p:nvSpPr>
          <p:cNvPr id="517243" name="Text Box 123"/>
          <p:cNvSpPr txBox="1">
            <a:spLocks noChangeArrowheads="1"/>
          </p:cNvSpPr>
          <p:nvPr/>
        </p:nvSpPr>
        <p:spPr bwMode="auto">
          <a:xfrm>
            <a:off x="7419819" y="1331913"/>
            <a:ext cx="1117912" cy="463846"/>
          </a:xfrm>
          <a:prstGeom prst="rect">
            <a:avLst/>
          </a:prstGeom>
          <a:noFill/>
          <a:ln w="38100" algn="ctr">
            <a:noFill/>
            <a:miter lim="800000"/>
            <a:headEnd/>
            <a:tailEnd/>
          </a:ln>
          <a:effectLst/>
        </p:spPr>
        <p:txBody>
          <a:bodyPr wrap="none" lIns="90000" tIns="46800" rIns="90000" bIns="46800" anchorCtr="1">
            <a:spAutoFit/>
          </a:bodyPr>
          <a:lstStyle/>
          <a:p>
            <a:r>
              <a:rPr lang="en-US" altLang="ja-JP" dirty="0">
                <a:solidFill>
                  <a:srgbClr val="6666FF"/>
                </a:solidFill>
                <a:latin typeface="ＭＳ Ｐゴシック" panose="020B0600070205080204" pitchFamily="50" charset="-128"/>
                <a:ea typeface="ＭＳ Ｐゴシック" panose="020B0600070205080204" pitchFamily="50" charset="-128"/>
              </a:rPr>
              <a:t>expired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AutoShape 2"/>
          <p:cNvSpPr>
            <a:spLocks noChangeArrowheads="1"/>
          </p:cNvSpPr>
          <p:nvPr/>
        </p:nvSpPr>
        <p:spPr bwMode="auto">
          <a:xfrm flipH="1">
            <a:off x="6335713" y="1835150"/>
            <a:ext cx="646112" cy="647700"/>
          </a:xfrm>
          <a:prstGeom prst="rightArrow">
            <a:avLst>
              <a:gd name="adj1" fmla="val 47796"/>
              <a:gd name="adj2" fmla="val 52630"/>
            </a:avLst>
          </a:prstGeom>
          <a:solidFill>
            <a:schemeClr val="bg1"/>
          </a:solidFill>
          <a:ln w="38100" algn="ctr">
            <a:noFill/>
            <a:miter lim="800000"/>
            <a:headEnd/>
            <a:tailEnd/>
          </a:ln>
          <a:effectLst/>
        </p:spPr>
        <p:txBody>
          <a:bodyPr wrap="none" lIns="90000" tIns="46800" rIns="90000" bIns="46800" anchor="ctr"/>
          <a:lstStyle/>
          <a:p>
            <a:endParaRPr lang="ja-JP" altLang="en-US"/>
          </a:p>
        </p:txBody>
      </p:sp>
      <p:sp>
        <p:nvSpPr>
          <p:cNvPr id="519171" name="AutoShape 3"/>
          <p:cNvSpPr>
            <a:spLocks noChangeArrowheads="1"/>
          </p:cNvSpPr>
          <p:nvPr/>
        </p:nvSpPr>
        <p:spPr bwMode="auto">
          <a:xfrm flipH="1">
            <a:off x="6335713" y="2627313"/>
            <a:ext cx="646112" cy="647700"/>
          </a:xfrm>
          <a:prstGeom prst="rightArrow">
            <a:avLst>
              <a:gd name="adj1" fmla="val 47796"/>
              <a:gd name="adj2" fmla="val 52630"/>
            </a:avLst>
          </a:prstGeom>
          <a:solidFill>
            <a:schemeClr val="bg1"/>
          </a:solidFill>
          <a:ln w="38100" algn="ctr">
            <a:noFill/>
            <a:miter lim="800000"/>
            <a:headEnd/>
            <a:tailEnd/>
          </a:ln>
          <a:effectLst/>
        </p:spPr>
        <p:txBody>
          <a:bodyPr wrap="none" lIns="90000" tIns="46800" rIns="90000" bIns="46800" anchor="ctr"/>
          <a:lstStyle/>
          <a:p>
            <a:endParaRPr lang="ja-JP" altLang="en-US"/>
          </a:p>
        </p:txBody>
      </p:sp>
      <p:sp>
        <p:nvSpPr>
          <p:cNvPr id="519172" name="AutoShape 4"/>
          <p:cNvSpPr>
            <a:spLocks noChangeArrowheads="1"/>
          </p:cNvSpPr>
          <p:nvPr/>
        </p:nvSpPr>
        <p:spPr bwMode="auto">
          <a:xfrm flipH="1">
            <a:off x="6335713" y="3419475"/>
            <a:ext cx="646112" cy="647700"/>
          </a:xfrm>
          <a:prstGeom prst="rightArrow">
            <a:avLst>
              <a:gd name="adj1" fmla="val 47796"/>
              <a:gd name="adj2" fmla="val 52630"/>
            </a:avLst>
          </a:prstGeom>
          <a:solidFill>
            <a:schemeClr val="bg1"/>
          </a:solidFill>
          <a:ln w="38100" algn="ctr">
            <a:noFill/>
            <a:miter lim="800000"/>
            <a:headEnd/>
            <a:tailEnd/>
          </a:ln>
          <a:effectLst/>
        </p:spPr>
        <p:txBody>
          <a:bodyPr wrap="none" lIns="90000" tIns="46800" rIns="90000" bIns="46800" anchor="ctr"/>
          <a:lstStyle/>
          <a:p>
            <a:endParaRPr lang="ja-JP" altLang="en-US"/>
          </a:p>
        </p:txBody>
      </p:sp>
      <p:sp>
        <p:nvSpPr>
          <p:cNvPr id="519173" name="AutoShape 5"/>
          <p:cNvSpPr>
            <a:spLocks noChangeArrowheads="1"/>
          </p:cNvSpPr>
          <p:nvPr/>
        </p:nvSpPr>
        <p:spPr bwMode="auto">
          <a:xfrm flipH="1">
            <a:off x="6335713" y="4211638"/>
            <a:ext cx="646112" cy="647700"/>
          </a:xfrm>
          <a:prstGeom prst="rightArrow">
            <a:avLst>
              <a:gd name="adj1" fmla="val 47796"/>
              <a:gd name="adj2" fmla="val 52630"/>
            </a:avLst>
          </a:prstGeom>
          <a:solidFill>
            <a:schemeClr val="bg1"/>
          </a:solidFill>
          <a:ln w="38100" algn="ctr">
            <a:noFill/>
            <a:miter lim="800000"/>
            <a:headEnd/>
            <a:tailEnd/>
          </a:ln>
          <a:effectLst/>
        </p:spPr>
        <p:txBody>
          <a:bodyPr wrap="none" lIns="90000" tIns="46800" rIns="90000" bIns="46800" anchor="ctr"/>
          <a:lstStyle/>
          <a:p>
            <a:endParaRPr lang="ja-JP" altLang="en-US"/>
          </a:p>
        </p:txBody>
      </p:sp>
      <p:sp>
        <p:nvSpPr>
          <p:cNvPr id="519174" name="AutoShape 6"/>
          <p:cNvSpPr>
            <a:spLocks noChangeArrowheads="1"/>
          </p:cNvSpPr>
          <p:nvPr/>
        </p:nvSpPr>
        <p:spPr bwMode="auto">
          <a:xfrm flipH="1">
            <a:off x="6335713" y="6588125"/>
            <a:ext cx="646112" cy="647700"/>
          </a:xfrm>
          <a:prstGeom prst="rightArrow">
            <a:avLst>
              <a:gd name="adj1" fmla="val 47796"/>
              <a:gd name="adj2" fmla="val 52630"/>
            </a:avLst>
          </a:prstGeom>
          <a:solidFill>
            <a:schemeClr val="bg1"/>
          </a:solidFill>
          <a:ln w="38100" algn="ctr">
            <a:noFill/>
            <a:miter lim="800000"/>
            <a:headEnd/>
            <a:tailEnd/>
          </a:ln>
          <a:effectLst/>
        </p:spPr>
        <p:txBody>
          <a:bodyPr wrap="none" lIns="90000" tIns="46800" rIns="90000" bIns="46800" anchor="ctr"/>
          <a:lstStyle/>
          <a:p>
            <a:endParaRPr lang="ja-JP" altLang="en-US"/>
          </a:p>
        </p:txBody>
      </p:sp>
      <p:sp>
        <p:nvSpPr>
          <p:cNvPr id="519175" name="AutoShape 7"/>
          <p:cNvSpPr>
            <a:spLocks noChangeArrowheads="1"/>
          </p:cNvSpPr>
          <p:nvPr/>
        </p:nvSpPr>
        <p:spPr bwMode="auto">
          <a:xfrm flipH="1">
            <a:off x="6335713" y="5003800"/>
            <a:ext cx="646112" cy="647700"/>
          </a:xfrm>
          <a:prstGeom prst="rightArrow">
            <a:avLst>
              <a:gd name="adj1" fmla="val 47796"/>
              <a:gd name="adj2" fmla="val 52630"/>
            </a:avLst>
          </a:prstGeom>
          <a:solidFill>
            <a:schemeClr val="bg1"/>
          </a:solidFill>
          <a:ln w="38100" algn="ctr">
            <a:noFill/>
            <a:miter lim="800000"/>
            <a:headEnd/>
            <a:tailEnd/>
          </a:ln>
          <a:effectLst/>
        </p:spPr>
        <p:txBody>
          <a:bodyPr wrap="none" lIns="90000" tIns="46800" rIns="90000" bIns="46800" anchor="ctr"/>
          <a:lstStyle/>
          <a:p>
            <a:endParaRPr lang="ja-JP" altLang="en-US"/>
          </a:p>
        </p:txBody>
      </p:sp>
      <p:sp>
        <p:nvSpPr>
          <p:cNvPr id="519176" name="AutoShape 8"/>
          <p:cNvSpPr>
            <a:spLocks noChangeArrowheads="1"/>
          </p:cNvSpPr>
          <p:nvPr/>
        </p:nvSpPr>
        <p:spPr bwMode="auto">
          <a:xfrm flipH="1">
            <a:off x="6335713" y="5795963"/>
            <a:ext cx="646112" cy="647700"/>
          </a:xfrm>
          <a:prstGeom prst="rightArrow">
            <a:avLst>
              <a:gd name="adj1" fmla="val 47796"/>
              <a:gd name="adj2" fmla="val 52630"/>
            </a:avLst>
          </a:prstGeom>
          <a:solidFill>
            <a:schemeClr val="bg1"/>
          </a:solidFill>
          <a:ln w="38100" algn="ctr">
            <a:noFill/>
            <a:miter lim="800000"/>
            <a:headEnd/>
            <a:tailEnd/>
          </a:ln>
          <a:effectLst/>
        </p:spPr>
        <p:txBody>
          <a:bodyPr wrap="none" lIns="90000" tIns="46800" rIns="90000" bIns="46800" anchor="ctr"/>
          <a:lstStyle/>
          <a:p>
            <a:endParaRPr lang="ja-JP" altLang="en-US"/>
          </a:p>
        </p:txBody>
      </p:sp>
      <p:sp>
        <p:nvSpPr>
          <p:cNvPr id="519177" name="Rectangle 9"/>
          <p:cNvSpPr>
            <a:spLocks noGrp="1" noChangeArrowheads="1"/>
          </p:cNvSpPr>
          <p:nvPr>
            <p:ph type="title"/>
          </p:nvPr>
        </p:nvSpPr>
        <p:spPr/>
        <p:txBody>
          <a:bodyPr/>
          <a:lstStyle/>
          <a:p>
            <a:r>
              <a:rPr lang="en-US" altLang="ja-JP"/>
              <a:t>Linux 2.6 </a:t>
            </a:r>
            <a:r>
              <a:rPr lang="ja-JP" altLang="en-US"/>
              <a:t>のスケジューリング</a:t>
            </a:r>
          </a:p>
        </p:txBody>
      </p:sp>
      <p:grpSp>
        <p:nvGrpSpPr>
          <p:cNvPr id="519178" name="Group 10"/>
          <p:cNvGrpSpPr>
            <a:grpSpLocks/>
          </p:cNvGrpSpPr>
          <p:nvPr/>
        </p:nvGrpSpPr>
        <p:grpSpPr bwMode="auto">
          <a:xfrm>
            <a:off x="963613" y="1835150"/>
            <a:ext cx="2233612" cy="647700"/>
            <a:chOff x="953" y="1156"/>
            <a:chExt cx="2268" cy="408"/>
          </a:xfrm>
        </p:grpSpPr>
        <p:sp>
          <p:nvSpPr>
            <p:cNvPr id="519179" name="Rectangle 11"/>
            <p:cNvSpPr>
              <a:spLocks noChangeArrowheads="1"/>
            </p:cNvSpPr>
            <p:nvPr/>
          </p:nvSpPr>
          <p:spPr bwMode="auto">
            <a:xfrm>
              <a:off x="953" y="1156"/>
              <a:ext cx="2268" cy="408"/>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19180" name="Line 12"/>
            <p:cNvSpPr>
              <a:spLocks noChangeShapeType="1"/>
            </p:cNvSpPr>
            <p:nvPr/>
          </p:nvSpPr>
          <p:spPr bwMode="auto">
            <a:xfrm>
              <a:off x="953" y="1156"/>
              <a:ext cx="2268"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9181" name="Line 13"/>
            <p:cNvSpPr>
              <a:spLocks noChangeShapeType="1"/>
            </p:cNvSpPr>
            <p:nvPr/>
          </p:nvSpPr>
          <p:spPr bwMode="auto">
            <a:xfrm>
              <a:off x="953" y="1564"/>
              <a:ext cx="2268"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19182" name="AutoShape 14"/>
          <p:cNvSpPr>
            <a:spLocks noChangeArrowheads="1"/>
          </p:cNvSpPr>
          <p:nvPr/>
        </p:nvSpPr>
        <p:spPr bwMode="auto">
          <a:xfrm>
            <a:off x="3125788" y="1835150"/>
            <a:ext cx="646112"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grpSp>
        <p:nvGrpSpPr>
          <p:cNvPr id="519183" name="Group 15"/>
          <p:cNvGrpSpPr>
            <a:grpSpLocks/>
          </p:cNvGrpSpPr>
          <p:nvPr/>
        </p:nvGrpSpPr>
        <p:grpSpPr bwMode="auto">
          <a:xfrm>
            <a:off x="963613" y="2627313"/>
            <a:ext cx="2233612" cy="647700"/>
            <a:chOff x="953" y="1655"/>
            <a:chExt cx="2268" cy="408"/>
          </a:xfrm>
        </p:grpSpPr>
        <p:sp>
          <p:nvSpPr>
            <p:cNvPr id="519184" name="Rectangle 16"/>
            <p:cNvSpPr>
              <a:spLocks noChangeArrowheads="1"/>
            </p:cNvSpPr>
            <p:nvPr/>
          </p:nvSpPr>
          <p:spPr bwMode="auto">
            <a:xfrm>
              <a:off x="953" y="1655"/>
              <a:ext cx="2268" cy="408"/>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19185" name="Line 17"/>
            <p:cNvSpPr>
              <a:spLocks noChangeShapeType="1"/>
            </p:cNvSpPr>
            <p:nvPr/>
          </p:nvSpPr>
          <p:spPr bwMode="auto">
            <a:xfrm>
              <a:off x="953" y="1655"/>
              <a:ext cx="2268"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9186" name="Line 18"/>
            <p:cNvSpPr>
              <a:spLocks noChangeShapeType="1"/>
            </p:cNvSpPr>
            <p:nvPr/>
          </p:nvSpPr>
          <p:spPr bwMode="auto">
            <a:xfrm>
              <a:off x="953" y="2063"/>
              <a:ext cx="2268"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19187" name="AutoShape 19"/>
          <p:cNvSpPr>
            <a:spLocks noChangeArrowheads="1"/>
          </p:cNvSpPr>
          <p:nvPr/>
        </p:nvSpPr>
        <p:spPr bwMode="auto">
          <a:xfrm>
            <a:off x="3125788" y="2627313"/>
            <a:ext cx="646112"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grpSp>
        <p:nvGrpSpPr>
          <p:cNvPr id="519188" name="Group 20"/>
          <p:cNvGrpSpPr>
            <a:grpSpLocks/>
          </p:cNvGrpSpPr>
          <p:nvPr/>
        </p:nvGrpSpPr>
        <p:grpSpPr bwMode="auto">
          <a:xfrm>
            <a:off x="963613" y="3419475"/>
            <a:ext cx="2233612" cy="647700"/>
            <a:chOff x="544" y="-386"/>
            <a:chExt cx="1860" cy="1044"/>
          </a:xfrm>
        </p:grpSpPr>
        <p:sp>
          <p:nvSpPr>
            <p:cNvPr id="519189" name="Rectangle 21"/>
            <p:cNvSpPr>
              <a:spLocks noChangeArrowheads="1"/>
            </p:cNvSpPr>
            <p:nvPr/>
          </p:nvSpPr>
          <p:spPr bwMode="auto">
            <a:xfrm>
              <a:off x="544" y="-386"/>
              <a:ext cx="1860" cy="1044"/>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19190" name="Line 22"/>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9191" name="Line 23"/>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19192" name="AutoShape 24"/>
          <p:cNvSpPr>
            <a:spLocks noChangeArrowheads="1"/>
          </p:cNvSpPr>
          <p:nvPr/>
        </p:nvSpPr>
        <p:spPr bwMode="auto">
          <a:xfrm>
            <a:off x="3125788" y="3419475"/>
            <a:ext cx="646112"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grpSp>
        <p:nvGrpSpPr>
          <p:cNvPr id="519193" name="Group 25"/>
          <p:cNvGrpSpPr>
            <a:grpSpLocks/>
          </p:cNvGrpSpPr>
          <p:nvPr/>
        </p:nvGrpSpPr>
        <p:grpSpPr bwMode="auto">
          <a:xfrm>
            <a:off x="963613" y="4211638"/>
            <a:ext cx="2233612" cy="647700"/>
            <a:chOff x="544" y="-386"/>
            <a:chExt cx="1860" cy="1044"/>
          </a:xfrm>
        </p:grpSpPr>
        <p:sp>
          <p:nvSpPr>
            <p:cNvPr id="519194" name="Rectangle 26"/>
            <p:cNvSpPr>
              <a:spLocks noChangeArrowheads="1"/>
            </p:cNvSpPr>
            <p:nvPr/>
          </p:nvSpPr>
          <p:spPr bwMode="auto">
            <a:xfrm>
              <a:off x="544" y="-386"/>
              <a:ext cx="1860" cy="1044"/>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19195" name="Line 27"/>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9196" name="Line 28"/>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19197" name="AutoShape 29"/>
          <p:cNvSpPr>
            <a:spLocks noChangeArrowheads="1"/>
          </p:cNvSpPr>
          <p:nvPr/>
        </p:nvSpPr>
        <p:spPr bwMode="auto">
          <a:xfrm>
            <a:off x="3125788" y="4211638"/>
            <a:ext cx="646112"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grpSp>
        <p:nvGrpSpPr>
          <p:cNvPr id="519198" name="Group 30"/>
          <p:cNvGrpSpPr>
            <a:grpSpLocks/>
          </p:cNvGrpSpPr>
          <p:nvPr/>
        </p:nvGrpSpPr>
        <p:grpSpPr bwMode="auto">
          <a:xfrm>
            <a:off x="963613" y="6588125"/>
            <a:ext cx="2233612" cy="647700"/>
            <a:chOff x="544" y="-386"/>
            <a:chExt cx="1860" cy="1044"/>
          </a:xfrm>
        </p:grpSpPr>
        <p:sp>
          <p:nvSpPr>
            <p:cNvPr id="519199" name="Rectangle 31"/>
            <p:cNvSpPr>
              <a:spLocks noChangeArrowheads="1"/>
            </p:cNvSpPr>
            <p:nvPr/>
          </p:nvSpPr>
          <p:spPr bwMode="auto">
            <a:xfrm>
              <a:off x="544" y="-386"/>
              <a:ext cx="1860" cy="1044"/>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19200" name="Line 32"/>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9201" name="Line 33"/>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19202" name="AutoShape 34"/>
          <p:cNvSpPr>
            <a:spLocks noChangeArrowheads="1"/>
          </p:cNvSpPr>
          <p:nvPr/>
        </p:nvSpPr>
        <p:spPr bwMode="auto">
          <a:xfrm>
            <a:off x="3125788" y="6588125"/>
            <a:ext cx="646112"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grpSp>
        <p:nvGrpSpPr>
          <p:cNvPr id="519203" name="Group 35"/>
          <p:cNvGrpSpPr>
            <a:grpSpLocks/>
          </p:cNvGrpSpPr>
          <p:nvPr/>
        </p:nvGrpSpPr>
        <p:grpSpPr bwMode="auto">
          <a:xfrm>
            <a:off x="963613" y="5003800"/>
            <a:ext cx="2233612" cy="647700"/>
            <a:chOff x="544" y="-386"/>
            <a:chExt cx="1860" cy="1044"/>
          </a:xfrm>
        </p:grpSpPr>
        <p:sp>
          <p:nvSpPr>
            <p:cNvPr id="519204" name="Rectangle 36"/>
            <p:cNvSpPr>
              <a:spLocks noChangeArrowheads="1"/>
            </p:cNvSpPr>
            <p:nvPr/>
          </p:nvSpPr>
          <p:spPr bwMode="auto">
            <a:xfrm>
              <a:off x="544" y="-386"/>
              <a:ext cx="1860" cy="1044"/>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19205" name="Line 37"/>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9206" name="Line 38"/>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19207" name="AutoShape 39"/>
          <p:cNvSpPr>
            <a:spLocks noChangeArrowheads="1"/>
          </p:cNvSpPr>
          <p:nvPr/>
        </p:nvSpPr>
        <p:spPr bwMode="auto">
          <a:xfrm>
            <a:off x="3125788" y="5003800"/>
            <a:ext cx="646112"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grpSp>
        <p:nvGrpSpPr>
          <p:cNvPr id="519208" name="Group 40"/>
          <p:cNvGrpSpPr>
            <a:grpSpLocks/>
          </p:cNvGrpSpPr>
          <p:nvPr/>
        </p:nvGrpSpPr>
        <p:grpSpPr bwMode="auto">
          <a:xfrm>
            <a:off x="963613" y="5795963"/>
            <a:ext cx="2233612" cy="647700"/>
            <a:chOff x="544" y="-386"/>
            <a:chExt cx="1860" cy="1044"/>
          </a:xfrm>
        </p:grpSpPr>
        <p:sp>
          <p:nvSpPr>
            <p:cNvPr id="519209" name="Rectangle 41"/>
            <p:cNvSpPr>
              <a:spLocks noChangeArrowheads="1"/>
            </p:cNvSpPr>
            <p:nvPr/>
          </p:nvSpPr>
          <p:spPr bwMode="auto">
            <a:xfrm>
              <a:off x="544" y="-386"/>
              <a:ext cx="1860" cy="1044"/>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19210" name="Line 42"/>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9211" name="Line 43"/>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19212" name="AutoShape 44"/>
          <p:cNvSpPr>
            <a:spLocks noChangeArrowheads="1"/>
          </p:cNvSpPr>
          <p:nvPr/>
        </p:nvSpPr>
        <p:spPr bwMode="auto">
          <a:xfrm>
            <a:off x="3125788" y="5795963"/>
            <a:ext cx="646112"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19213" name="AutoShape 45"/>
          <p:cNvSpPr>
            <a:spLocks noChangeArrowheads="1"/>
          </p:cNvSpPr>
          <p:nvPr/>
        </p:nvSpPr>
        <p:spPr bwMode="auto">
          <a:xfrm>
            <a:off x="142875" y="1835150"/>
            <a:ext cx="792163" cy="5400675"/>
          </a:xfrm>
          <a:prstGeom prst="upDownArrow">
            <a:avLst>
              <a:gd name="adj1" fmla="val 50000"/>
              <a:gd name="adj2" fmla="val 136353"/>
            </a:avLst>
          </a:prstGeom>
          <a:solidFill>
            <a:srgbClr val="99CCFF"/>
          </a:solidFill>
          <a:ln w="38100" algn="ctr">
            <a:noFill/>
            <a:miter lim="800000"/>
            <a:headEnd/>
            <a:tailEnd/>
          </a:ln>
          <a:effectLst/>
        </p:spPr>
        <p:txBody>
          <a:bodyPr wrap="none" lIns="90000" tIns="46800" rIns="90000" bIns="46800" anchor="ctr"/>
          <a:lstStyle/>
          <a:p>
            <a:r>
              <a:rPr lang="ja-JP" altLang="en-US" dirty="0">
                <a:solidFill>
                  <a:srgbClr val="0000FF"/>
                </a:solidFill>
                <a:latin typeface="ＭＳ Ｐゴシック" panose="020B0600070205080204" pitchFamily="50" charset="-128"/>
                <a:ea typeface="ＭＳ Ｐゴシック" panose="020B0600070205080204" pitchFamily="50" charset="-128"/>
              </a:rPr>
              <a:t>優</a:t>
            </a:r>
          </a:p>
          <a:p>
            <a:r>
              <a:rPr lang="ja-JP" altLang="en-US" dirty="0">
                <a:solidFill>
                  <a:srgbClr val="0000FF"/>
                </a:solidFill>
                <a:latin typeface="ＭＳ Ｐゴシック" panose="020B0600070205080204" pitchFamily="50" charset="-128"/>
                <a:ea typeface="ＭＳ Ｐゴシック" panose="020B0600070205080204" pitchFamily="50" charset="-128"/>
              </a:rPr>
              <a:t>先</a:t>
            </a:r>
          </a:p>
          <a:p>
            <a:r>
              <a:rPr lang="ja-JP" altLang="en-US" dirty="0">
                <a:solidFill>
                  <a:srgbClr val="0000FF"/>
                </a:solidFill>
                <a:latin typeface="ＭＳ Ｐゴシック" panose="020B0600070205080204" pitchFamily="50" charset="-128"/>
                <a:ea typeface="ＭＳ Ｐゴシック" panose="020B0600070205080204" pitchFamily="50" charset="-128"/>
              </a:rPr>
              <a:t>度</a:t>
            </a:r>
          </a:p>
        </p:txBody>
      </p:sp>
      <p:sp>
        <p:nvSpPr>
          <p:cNvPr id="519214" name="Text Box 46"/>
          <p:cNvSpPr txBox="1">
            <a:spLocks noChangeArrowheads="1"/>
          </p:cNvSpPr>
          <p:nvPr/>
        </p:nvSpPr>
        <p:spPr bwMode="auto">
          <a:xfrm>
            <a:off x="284657" y="1954213"/>
            <a:ext cx="491138"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solidFill>
                  <a:schemeClr val="accent2"/>
                </a:solidFill>
                <a:latin typeface="ＭＳ Ｐゴシック" panose="020B0600070205080204" pitchFamily="50" charset="-128"/>
                <a:ea typeface="ＭＳ Ｐゴシック" panose="020B0600070205080204" pitchFamily="50" charset="-128"/>
              </a:rPr>
              <a:t>高</a:t>
            </a:r>
          </a:p>
        </p:txBody>
      </p:sp>
      <p:sp>
        <p:nvSpPr>
          <p:cNvPr id="519215" name="Text Box 47"/>
          <p:cNvSpPr txBox="1">
            <a:spLocks noChangeArrowheads="1"/>
          </p:cNvSpPr>
          <p:nvPr/>
        </p:nvSpPr>
        <p:spPr bwMode="auto">
          <a:xfrm>
            <a:off x="284657" y="6659563"/>
            <a:ext cx="491138"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solidFill>
                  <a:schemeClr val="accent2"/>
                </a:solidFill>
                <a:latin typeface="ＭＳ Ｐゴシック" panose="020B0600070205080204" pitchFamily="50" charset="-128"/>
                <a:ea typeface="ＭＳ Ｐゴシック" panose="020B0600070205080204" pitchFamily="50" charset="-128"/>
              </a:rPr>
              <a:t>低</a:t>
            </a:r>
          </a:p>
        </p:txBody>
      </p:sp>
      <p:sp>
        <p:nvSpPr>
          <p:cNvPr id="519216" name="Oval 48"/>
          <p:cNvSpPr>
            <a:spLocks noChangeArrowheads="1"/>
          </p:cNvSpPr>
          <p:nvPr/>
        </p:nvSpPr>
        <p:spPr bwMode="auto">
          <a:xfrm>
            <a:off x="2547938" y="194310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9217" name="Oval 49"/>
          <p:cNvSpPr>
            <a:spLocks noChangeArrowheads="1"/>
          </p:cNvSpPr>
          <p:nvPr/>
        </p:nvSpPr>
        <p:spPr bwMode="auto">
          <a:xfrm>
            <a:off x="2547938" y="27352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9218" name="Oval 50"/>
          <p:cNvSpPr>
            <a:spLocks noChangeArrowheads="1"/>
          </p:cNvSpPr>
          <p:nvPr/>
        </p:nvSpPr>
        <p:spPr bwMode="auto">
          <a:xfrm>
            <a:off x="2547938" y="352742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9219" name="Oval 51"/>
          <p:cNvSpPr>
            <a:spLocks noChangeArrowheads="1"/>
          </p:cNvSpPr>
          <p:nvPr/>
        </p:nvSpPr>
        <p:spPr bwMode="auto">
          <a:xfrm>
            <a:off x="2547938" y="43195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9220" name="Oval 52"/>
          <p:cNvSpPr>
            <a:spLocks noChangeArrowheads="1"/>
          </p:cNvSpPr>
          <p:nvPr/>
        </p:nvSpPr>
        <p:spPr bwMode="auto">
          <a:xfrm>
            <a:off x="2547938" y="51101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9221" name="Oval 53"/>
          <p:cNvSpPr>
            <a:spLocks noChangeArrowheads="1"/>
          </p:cNvSpPr>
          <p:nvPr/>
        </p:nvSpPr>
        <p:spPr bwMode="auto">
          <a:xfrm>
            <a:off x="2547938" y="590232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9222" name="Oval 54"/>
          <p:cNvSpPr>
            <a:spLocks noChangeArrowheads="1"/>
          </p:cNvSpPr>
          <p:nvPr/>
        </p:nvSpPr>
        <p:spPr bwMode="auto">
          <a:xfrm>
            <a:off x="2547938" y="66944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9223" name="Oval 55"/>
          <p:cNvSpPr>
            <a:spLocks noChangeArrowheads="1"/>
          </p:cNvSpPr>
          <p:nvPr/>
        </p:nvSpPr>
        <p:spPr bwMode="auto">
          <a:xfrm>
            <a:off x="1971675" y="194627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9224" name="Oval 56"/>
          <p:cNvSpPr>
            <a:spLocks noChangeArrowheads="1"/>
          </p:cNvSpPr>
          <p:nvPr/>
        </p:nvSpPr>
        <p:spPr bwMode="auto">
          <a:xfrm>
            <a:off x="1971675" y="273843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9225" name="Oval 57"/>
          <p:cNvSpPr>
            <a:spLocks noChangeArrowheads="1"/>
          </p:cNvSpPr>
          <p:nvPr/>
        </p:nvSpPr>
        <p:spPr bwMode="auto">
          <a:xfrm>
            <a:off x="1971675" y="43227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9226" name="Oval 58"/>
          <p:cNvSpPr>
            <a:spLocks noChangeArrowheads="1"/>
          </p:cNvSpPr>
          <p:nvPr/>
        </p:nvSpPr>
        <p:spPr bwMode="auto">
          <a:xfrm>
            <a:off x="1971675" y="511333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9227" name="Oval 59"/>
          <p:cNvSpPr>
            <a:spLocks noChangeArrowheads="1"/>
          </p:cNvSpPr>
          <p:nvPr/>
        </p:nvSpPr>
        <p:spPr bwMode="auto">
          <a:xfrm>
            <a:off x="1971675" y="590550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9228" name="Oval 60"/>
          <p:cNvSpPr>
            <a:spLocks noChangeArrowheads="1"/>
          </p:cNvSpPr>
          <p:nvPr/>
        </p:nvSpPr>
        <p:spPr bwMode="auto">
          <a:xfrm>
            <a:off x="1971675" y="66976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9229" name="Oval 61"/>
          <p:cNvSpPr>
            <a:spLocks noChangeArrowheads="1"/>
          </p:cNvSpPr>
          <p:nvPr/>
        </p:nvSpPr>
        <p:spPr bwMode="auto">
          <a:xfrm>
            <a:off x="1385888" y="194786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9230" name="Oval 62"/>
          <p:cNvSpPr>
            <a:spLocks noChangeArrowheads="1"/>
          </p:cNvSpPr>
          <p:nvPr/>
        </p:nvSpPr>
        <p:spPr bwMode="auto">
          <a:xfrm>
            <a:off x="1385888" y="59070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9231" name="Rectangle 63"/>
          <p:cNvSpPr>
            <a:spLocks noChangeArrowheads="1"/>
          </p:cNvSpPr>
          <p:nvPr/>
        </p:nvSpPr>
        <p:spPr bwMode="auto">
          <a:xfrm>
            <a:off x="4319588" y="1763713"/>
            <a:ext cx="1511300" cy="1511300"/>
          </a:xfrm>
          <a:prstGeom prst="rect">
            <a:avLst/>
          </a:prstGeom>
          <a:solidFill>
            <a:srgbClr val="CCFFCC"/>
          </a:solidFill>
          <a:ln w="38100" algn="ctr">
            <a:solidFill>
              <a:srgbClr val="008000"/>
            </a:solidFill>
            <a:miter lim="800000"/>
            <a:headEnd/>
            <a:tailEnd/>
          </a:ln>
          <a:effectLst/>
        </p:spPr>
        <p:txBody>
          <a:bodyPr wrap="none" lIns="90000" tIns="46800" rIns="90000" bIns="46800" anchor="ctr"/>
          <a:lstStyle/>
          <a:p>
            <a:r>
              <a:rPr lang="en-US" altLang="ja-JP">
                <a:solidFill>
                  <a:srgbClr val="008000"/>
                </a:solidFill>
                <a:latin typeface="A-OTF 新ゴ Pro H" pitchFamily="34" charset="-128"/>
              </a:rPr>
              <a:t>CPU</a:t>
            </a:r>
          </a:p>
        </p:txBody>
      </p:sp>
      <p:grpSp>
        <p:nvGrpSpPr>
          <p:cNvPr id="519232" name="Group 64"/>
          <p:cNvGrpSpPr>
            <a:grpSpLocks/>
          </p:cNvGrpSpPr>
          <p:nvPr/>
        </p:nvGrpSpPr>
        <p:grpSpPr bwMode="auto">
          <a:xfrm flipH="1">
            <a:off x="6911975" y="1835150"/>
            <a:ext cx="2233613" cy="647700"/>
            <a:chOff x="953" y="1156"/>
            <a:chExt cx="2268" cy="408"/>
          </a:xfrm>
        </p:grpSpPr>
        <p:sp>
          <p:nvSpPr>
            <p:cNvPr id="519233" name="Rectangle 65"/>
            <p:cNvSpPr>
              <a:spLocks noChangeArrowheads="1"/>
            </p:cNvSpPr>
            <p:nvPr/>
          </p:nvSpPr>
          <p:spPr bwMode="auto">
            <a:xfrm>
              <a:off x="953" y="1156"/>
              <a:ext cx="2268" cy="408"/>
            </a:xfrm>
            <a:prstGeom prst="rect">
              <a:avLst/>
            </a:prstGeom>
            <a:solidFill>
              <a:srgbClr val="CCECFF"/>
            </a:solidFill>
            <a:ln w="38100" algn="ctr">
              <a:noFill/>
              <a:miter lim="800000"/>
              <a:headEnd/>
              <a:tailEnd/>
            </a:ln>
            <a:effectLst/>
          </p:spPr>
          <p:txBody>
            <a:bodyPr wrap="none" lIns="90000" tIns="46800" rIns="90000" bIns="46800" anchor="ctr"/>
            <a:lstStyle/>
            <a:p>
              <a:endParaRPr lang="ja-JP" altLang="en-US"/>
            </a:p>
          </p:txBody>
        </p:sp>
        <p:sp>
          <p:nvSpPr>
            <p:cNvPr id="519234" name="Line 66"/>
            <p:cNvSpPr>
              <a:spLocks noChangeShapeType="1"/>
            </p:cNvSpPr>
            <p:nvPr/>
          </p:nvSpPr>
          <p:spPr bwMode="auto">
            <a:xfrm>
              <a:off x="953" y="1156"/>
              <a:ext cx="2268"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9235" name="Line 67"/>
            <p:cNvSpPr>
              <a:spLocks noChangeShapeType="1"/>
            </p:cNvSpPr>
            <p:nvPr/>
          </p:nvSpPr>
          <p:spPr bwMode="auto">
            <a:xfrm>
              <a:off x="953" y="1564"/>
              <a:ext cx="2268"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grpSp>
        <p:nvGrpSpPr>
          <p:cNvPr id="519236" name="Group 68"/>
          <p:cNvGrpSpPr>
            <a:grpSpLocks/>
          </p:cNvGrpSpPr>
          <p:nvPr/>
        </p:nvGrpSpPr>
        <p:grpSpPr bwMode="auto">
          <a:xfrm flipH="1">
            <a:off x="6911975" y="2627313"/>
            <a:ext cx="2233613" cy="647700"/>
            <a:chOff x="953" y="1655"/>
            <a:chExt cx="2268" cy="408"/>
          </a:xfrm>
        </p:grpSpPr>
        <p:sp>
          <p:nvSpPr>
            <p:cNvPr id="519237" name="Rectangle 69"/>
            <p:cNvSpPr>
              <a:spLocks noChangeArrowheads="1"/>
            </p:cNvSpPr>
            <p:nvPr/>
          </p:nvSpPr>
          <p:spPr bwMode="auto">
            <a:xfrm>
              <a:off x="953" y="1655"/>
              <a:ext cx="2268" cy="408"/>
            </a:xfrm>
            <a:prstGeom prst="rect">
              <a:avLst/>
            </a:prstGeom>
            <a:solidFill>
              <a:srgbClr val="CCECFF"/>
            </a:solidFill>
            <a:ln w="38100" algn="ctr">
              <a:noFill/>
              <a:miter lim="800000"/>
              <a:headEnd/>
              <a:tailEnd/>
            </a:ln>
            <a:effectLst/>
          </p:spPr>
          <p:txBody>
            <a:bodyPr wrap="none" lIns="90000" tIns="46800" rIns="90000" bIns="46800" anchor="ctr"/>
            <a:lstStyle/>
            <a:p>
              <a:endParaRPr lang="ja-JP" altLang="en-US"/>
            </a:p>
          </p:txBody>
        </p:sp>
        <p:sp>
          <p:nvSpPr>
            <p:cNvPr id="519238" name="Line 70"/>
            <p:cNvSpPr>
              <a:spLocks noChangeShapeType="1"/>
            </p:cNvSpPr>
            <p:nvPr/>
          </p:nvSpPr>
          <p:spPr bwMode="auto">
            <a:xfrm>
              <a:off x="953" y="1655"/>
              <a:ext cx="2268"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9239" name="Line 71"/>
            <p:cNvSpPr>
              <a:spLocks noChangeShapeType="1"/>
            </p:cNvSpPr>
            <p:nvPr/>
          </p:nvSpPr>
          <p:spPr bwMode="auto">
            <a:xfrm>
              <a:off x="953" y="2063"/>
              <a:ext cx="2268"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grpSp>
        <p:nvGrpSpPr>
          <p:cNvPr id="519240" name="Group 72"/>
          <p:cNvGrpSpPr>
            <a:grpSpLocks/>
          </p:cNvGrpSpPr>
          <p:nvPr/>
        </p:nvGrpSpPr>
        <p:grpSpPr bwMode="auto">
          <a:xfrm flipH="1">
            <a:off x="6911975" y="3419475"/>
            <a:ext cx="2233613" cy="647700"/>
            <a:chOff x="544" y="-386"/>
            <a:chExt cx="1860" cy="1044"/>
          </a:xfrm>
        </p:grpSpPr>
        <p:sp>
          <p:nvSpPr>
            <p:cNvPr id="519241" name="Rectangle 73"/>
            <p:cNvSpPr>
              <a:spLocks noChangeArrowheads="1"/>
            </p:cNvSpPr>
            <p:nvPr/>
          </p:nvSpPr>
          <p:spPr bwMode="auto">
            <a:xfrm>
              <a:off x="544" y="-386"/>
              <a:ext cx="1860" cy="1044"/>
            </a:xfrm>
            <a:prstGeom prst="rect">
              <a:avLst/>
            </a:prstGeom>
            <a:solidFill>
              <a:srgbClr val="CCECFF"/>
            </a:solidFill>
            <a:ln w="38100" algn="ctr">
              <a:noFill/>
              <a:miter lim="800000"/>
              <a:headEnd/>
              <a:tailEnd/>
            </a:ln>
            <a:effectLst/>
          </p:spPr>
          <p:txBody>
            <a:bodyPr wrap="none" lIns="90000" tIns="46800" rIns="90000" bIns="46800" anchor="ctr"/>
            <a:lstStyle/>
            <a:p>
              <a:endParaRPr lang="ja-JP" altLang="en-US"/>
            </a:p>
          </p:txBody>
        </p:sp>
        <p:sp>
          <p:nvSpPr>
            <p:cNvPr id="519242" name="Line 74"/>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9243" name="Line 75"/>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grpSp>
        <p:nvGrpSpPr>
          <p:cNvPr id="519244" name="Group 76"/>
          <p:cNvGrpSpPr>
            <a:grpSpLocks/>
          </p:cNvGrpSpPr>
          <p:nvPr/>
        </p:nvGrpSpPr>
        <p:grpSpPr bwMode="auto">
          <a:xfrm flipH="1">
            <a:off x="6911975" y="4211638"/>
            <a:ext cx="2233613" cy="647700"/>
            <a:chOff x="544" y="-386"/>
            <a:chExt cx="1860" cy="1044"/>
          </a:xfrm>
        </p:grpSpPr>
        <p:sp>
          <p:nvSpPr>
            <p:cNvPr id="519245" name="Rectangle 77"/>
            <p:cNvSpPr>
              <a:spLocks noChangeArrowheads="1"/>
            </p:cNvSpPr>
            <p:nvPr/>
          </p:nvSpPr>
          <p:spPr bwMode="auto">
            <a:xfrm>
              <a:off x="544" y="-386"/>
              <a:ext cx="1860" cy="1044"/>
            </a:xfrm>
            <a:prstGeom prst="rect">
              <a:avLst/>
            </a:prstGeom>
            <a:solidFill>
              <a:srgbClr val="CCECFF"/>
            </a:solidFill>
            <a:ln w="38100" algn="ctr">
              <a:noFill/>
              <a:miter lim="800000"/>
              <a:headEnd/>
              <a:tailEnd/>
            </a:ln>
            <a:effectLst/>
          </p:spPr>
          <p:txBody>
            <a:bodyPr wrap="none" lIns="90000" tIns="46800" rIns="90000" bIns="46800" anchor="ctr"/>
            <a:lstStyle/>
            <a:p>
              <a:endParaRPr lang="ja-JP" altLang="en-US"/>
            </a:p>
          </p:txBody>
        </p:sp>
        <p:sp>
          <p:nvSpPr>
            <p:cNvPr id="519246" name="Line 78"/>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9247" name="Line 79"/>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grpSp>
        <p:nvGrpSpPr>
          <p:cNvPr id="519248" name="Group 80"/>
          <p:cNvGrpSpPr>
            <a:grpSpLocks/>
          </p:cNvGrpSpPr>
          <p:nvPr/>
        </p:nvGrpSpPr>
        <p:grpSpPr bwMode="auto">
          <a:xfrm flipH="1">
            <a:off x="6911975" y="6588125"/>
            <a:ext cx="2233613" cy="647700"/>
            <a:chOff x="544" y="-386"/>
            <a:chExt cx="1860" cy="1044"/>
          </a:xfrm>
        </p:grpSpPr>
        <p:sp>
          <p:nvSpPr>
            <p:cNvPr id="519249" name="Rectangle 81"/>
            <p:cNvSpPr>
              <a:spLocks noChangeArrowheads="1"/>
            </p:cNvSpPr>
            <p:nvPr/>
          </p:nvSpPr>
          <p:spPr bwMode="auto">
            <a:xfrm>
              <a:off x="544" y="-386"/>
              <a:ext cx="1860" cy="1044"/>
            </a:xfrm>
            <a:prstGeom prst="rect">
              <a:avLst/>
            </a:prstGeom>
            <a:solidFill>
              <a:srgbClr val="CCECFF"/>
            </a:solidFill>
            <a:ln w="38100" algn="ctr">
              <a:noFill/>
              <a:miter lim="800000"/>
              <a:headEnd/>
              <a:tailEnd/>
            </a:ln>
            <a:effectLst/>
          </p:spPr>
          <p:txBody>
            <a:bodyPr wrap="none" lIns="90000" tIns="46800" rIns="90000" bIns="46800" anchor="ctr"/>
            <a:lstStyle/>
            <a:p>
              <a:endParaRPr lang="ja-JP" altLang="en-US"/>
            </a:p>
          </p:txBody>
        </p:sp>
        <p:sp>
          <p:nvSpPr>
            <p:cNvPr id="519250" name="Line 82"/>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9251" name="Line 83"/>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grpSp>
        <p:nvGrpSpPr>
          <p:cNvPr id="519252" name="Group 84"/>
          <p:cNvGrpSpPr>
            <a:grpSpLocks/>
          </p:cNvGrpSpPr>
          <p:nvPr/>
        </p:nvGrpSpPr>
        <p:grpSpPr bwMode="auto">
          <a:xfrm flipH="1">
            <a:off x="6911975" y="5003800"/>
            <a:ext cx="2233613" cy="647700"/>
            <a:chOff x="544" y="-386"/>
            <a:chExt cx="1860" cy="1044"/>
          </a:xfrm>
        </p:grpSpPr>
        <p:sp>
          <p:nvSpPr>
            <p:cNvPr id="519253" name="Rectangle 85"/>
            <p:cNvSpPr>
              <a:spLocks noChangeArrowheads="1"/>
            </p:cNvSpPr>
            <p:nvPr/>
          </p:nvSpPr>
          <p:spPr bwMode="auto">
            <a:xfrm>
              <a:off x="544" y="-386"/>
              <a:ext cx="1860" cy="1044"/>
            </a:xfrm>
            <a:prstGeom prst="rect">
              <a:avLst/>
            </a:prstGeom>
            <a:solidFill>
              <a:srgbClr val="CCECFF"/>
            </a:solidFill>
            <a:ln w="38100" algn="ctr">
              <a:noFill/>
              <a:miter lim="800000"/>
              <a:headEnd/>
              <a:tailEnd/>
            </a:ln>
            <a:effectLst/>
          </p:spPr>
          <p:txBody>
            <a:bodyPr wrap="none" lIns="90000" tIns="46800" rIns="90000" bIns="46800" anchor="ctr"/>
            <a:lstStyle/>
            <a:p>
              <a:endParaRPr lang="ja-JP" altLang="en-US"/>
            </a:p>
          </p:txBody>
        </p:sp>
        <p:sp>
          <p:nvSpPr>
            <p:cNvPr id="519254" name="Line 86"/>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9255" name="Line 87"/>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grpSp>
        <p:nvGrpSpPr>
          <p:cNvPr id="519256" name="Group 88"/>
          <p:cNvGrpSpPr>
            <a:grpSpLocks/>
          </p:cNvGrpSpPr>
          <p:nvPr/>
        </p:nvGrpSpPr>
        <p:grpSpPr bwMode="auto">
          <a:xfrm flipH="1">
            <a:off x="6911975" y="5795963"/>
            <a:ext cx="2233613" cy="647700"/>
            <a:chOff x="544" y="-386"/>
            <a:chExt cx="1860" cy="1044"/>
          </a:xfrm>
        </p:grpSpPr>
        <p:sp>
          <p:nvSpPr>
            <p:cNvPr id="519257" name="Rectangle 89"/>
            <p:cNvSpPr>
              <a:spLocks noChangeArrowheads="1"/>
            </p:cNvSpPr>
            <p:nvPr/>
          </p:nvSpPr>
          <p:spPr bwMode="auto">
            <a:xfrm>
              <a:off x="544" y="-386"/>
              <a:ext cx="1860" cy="1044"/>
            </a:xfrm>
            <a:prstGeom prst="rect">
              <a:avLst/>
            </a:prstGeom>
            <a:solidFill>
              <a:srgbClr val="CCECFF"/>
            </a:solidFill>
            <a:ln w="38100" algn="ctr">
              <a:noFill/>
              <a:miter lim="800000"/>
              <a:headEnd/>
              <a:tailEnd/>
            </a:ln>
            <a:effectLst/>
          </p:spPr>
          <p:txBody>
            <a:bodyPr wrap="none" lIns="90000" tIns="46800" rIns="90000" bIns="46800" anchor="ctr"/>
            <a:lstStyle/>
            <a:p>
              <a:endParaRPr lang="ja-JP" altLang="en-US"/>
            </a:p>
          </p:txBody>
        </p:sp>
        <p:sp>
          <p:nvSpPr>
            <p:cNvPr id="519258" name="Line 90"/>
            <p:cNvSpPr>
              <a:spLocks noChangeShapeType="1"/>
            </p:cNvSpPr>
            <p:nvPr/>
          </p:nvSpPr>
          <p:spPr bwMode="auto">
            <a:xfrm>
              <a:off x="544" y="-386"/>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19259" name="Line 91"/>
            <p:cNvSpPr>
              <a:spLocks noChangeShapeType="1"/>
            </p:cNvSpPr>
            <p:nvPr/>
          </p:nvSpPr>
          <p:spPr bwMode="auto">
            <a:xfrm>
              <a:off x="544" y="657"/>
              <a:ext cx="1860"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grpSp>
      <p:sp>
        <p:nvSpPr>
          <p:cNvPr id="519260" name="Oval 92"/>
          <p:cNvSpPr>
            <a:spLocks noChangeArrowheads="1"/>
          </p:cNvSpPr>
          <p:nvPr/>
        </p:nvSpPr>
        <p:spPr bwMode="auto">
          <a:xfrm flipH="1">
            <a:off x="7127875" y="66944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9261" name="Oval 93"/>
          <p:cNvSpPr>
            <a:spLocks noChangeArrowheads="1"/>
          </p:cNvSpPr>
          <p:nvPr/>
        </p:nvSpPr>
        <p:spPr bwMode="auto">
          <a:xfrm flipH="1">
            <a:off x="7704138" y="192722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9262" name="Oval 94"/>
          <p:cNvSpPr>
            <a:spLocks noChangeArrowheads="1"/>
          </p:cNvSpPr>
          <p:nvPr/>
        </p:nvSpPr>
        <p:spPr bwMode="auto">
          <a:xfrm flipH="1">
            <a:off x="7129463" y="273367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9263" name="Oval 95"/>
          <p:cNvSpPr>
            <a:spLocks noChangeArrowheads="1"/>
          </p:cNvSpPr>
          <p:nvPr/>
        </p:nvSpPr>
        <p:spPr bwMode="auto">
          <a:xfrm flipH="1">
            <a:off x="7129463" y="433705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9264" name="Oval 96"/>
          <p:cNvSpPr>
            <a:spLocks noChangeArrowheads="1"/>
          </p:cNvSpPr>
          <p:nvPr/>
        </p:nvSpPr>
        <p:spPr bwMode="auto">
          <a:xfrm flipH="1">
            <a:off x="7118350" y="192881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9265" name="Text Box 97"/>
          <p:cNvSpPr txBox="1">
            <a:spLocks noChangeArrowheads="1"/>
          </p:cNvSpPr>
          <p:nvPr/>
        </p:nvSpPr>
        <p:spPr bwMode="auto">
          <a:xfrm>
            <a:off x="1592065" y="1331913"/>
            <a:ext cx="962421" cy="463846"/>
          </a:xfrm>
          <a:prstGeom prst="rect">
            <a:avLst/>
          </a:prstGeom>
          <a:noFill/>
          <a:ln w="38100" algn="ctr">
            <a:noFill/>
            <a:miter lim="800000"/>
            <a:headEnd/>
            <a:tailEnd/>
          </a:ln>
          <a:effectLst/>
        </p:spPr>
        <p:txBody>
          <a:bodyPr wrap="none" lIns="90000" tIns="46800" rIns="90000" bIns="46800" anchorCtr="1">
            <a:spAutoFit/>
          </a:bodyPr>
          <a:lstStyle/>
          <a:p>
            <a:r>
              <a:rPr lang="en-US" altLang="ja-JP" dirty="0">
                <a:solidFill>
                  <a:srgbClr val="D60093"/>
                </a:solidFill>
                <a:latin typeface="ＭＳ Ｐゴシック" panose="020B0600070205080204" pitchFamily="50" charset="-128"/>
                <a:ea typeface="ＭＳ Ｐゴシック" panose="020B0600070205080204" pitchFamily="50" charset="-128"/>
              </a:rPr>
              <a:t>active</a:t>
            </a:r>
          </a:p>
        </p:txBody>
      </p:sp>
      <p:sp>
        <p:nvSpPr>
          <p:cNvPr id="519266" name="Text Box 98"/>
          <p:cNvSpPr txBox="1">
            <a:spLocks noChangeArrowheads="1"/>
          </p:cNvSpPr>
          <p:nvPr/>
        </p:nvSpPr>
        <p:spPr bwMode="auto">
          <a:xfrm>
            <a:off x="7419819" y="1331913"/>
            <a:ext cx="1117912" cy="463846"/>
          </a:xfrm>
          <a:prstGeom prst="rect">
            <a:avLst/>
          </a:prstGeom>
          <a:noFill/>
          <a:ln w="38100" algn="ctr">
            <a:noFill/>
            <a:miter lim="800000"/>
            <a:headEnd/>
            <a:tailEnd/>
          </a:ln>
          <a:effectLst/>
        </p:spPr>
        <p:txBody>
          <a:bodyPr wrap="none" lIns="90000" tIns="46800" rIns="90000" bIns="46800" anchorCtr="1">
            <a:spAutoFit/>
          </a:bodyPr>
          <a:lstStyle/>
          <a:p>
            <a:r>
              <a:rPr lang="en-US" altLang="ja-JP" dirty="0">
                <a:solidFill>
                  <a:srgbClr val="6666FF"/>
                </a:solidFill>
                <a:latin typeface="ＭＳ Ｐゴシック" panose="020B0600070205080204" pitchFamily="50" charset="-128"/>
                <a:ea typeface="ＭＳ Ｐゴシック" panose="020B0600070205080204" pitchFamily="50" charset="-128"/>
              </a:rPr>
              <a:t>expired</a:t>
            </a:r>
          </a:p>
        </p:txBody>
      </p:sp>
      <p:sp>
        <p:nvSpPr>
          <p:cNvPr id="519267" name="Oval 99"/>
          <p:cNvSpPr>
            <a:spLocks noChangeArrowheads="1"/>
          </p:cNvSpPr>
          <p:nvPr/>
        </p:nvSpPr>
        <p:spPr bwMode="auto">
          <a:xfrm>
            <a:off x="5111750" y="277177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19268" name="AutoShape 100"/>
          <p:cNvSpPr>
            <a:spLocks noChangeArrowheads="1"/>
          </p:cNvSpPr>
          <p:nvPr/>
        </p:nvSpPr>
        <p:spPr bwMode="auto">
          <a:xfrm flipH="1">
            <a:off x="5616575" y="1979613"/>
            <a:ext cx="719138" cy="865187"/>
          </a:xfrm>
          <a:prstGeom prst="lightningBolt">
            <a:avLst/>
          </a:prstGeom>
          <a:solidFill>
            <a:srgbClr val="FFFF99"/>
          </a:solidFill>
          <a:ln w="38100" algn="ctr">
            <a:solidFill>
              <a:srgbClr val="FFCC00"/>
            </a:solidFill>
            <a:miter lim="800000"/>
            <a:headEnd/>
            <a:tailEnd/>
          </a:ln>
          <a:effectLst/>
        </p:spPr>
        <p:txBody>
          <a:bodyPr wrap="none" lIns="90000" tIns="46800" rIns="90000" bIns="46800" anchor="ctr"/>
          <a:lstStyle/>
          <a:p>
            <a:endParaRPr lang="ja-JP" altLang="en-US"/>
          </a:p>
        </p:txBody>
      </p:sp>
      <p:sp>
        <p:nvSpPr>
          <p:cNvPr id="519269" name="AutoShape 101"/>
          <p:cNvSpPr>
            <a:spLocks noChangeArrowheads="1"/>
          </p:cNvSpPr>
          <p:nvPr/>
        </p:nvSpPr>
        <p:spPr bwMode="auto">
          <a:xfrm>
            <a:off x="3168650" y="4067175"/>
            <a:ext cx="3959225" cy="2736850"/>
          </a:xfrm>
          <a:prstGeom prst="wedgeRoundRectCallout">
            <a:avLst>
              <a:gd name="adj1" fmla="val 4449"/>
              <a:gd name="adj2" fmla="val -78537"/>
              <a:gd name="adj3" fmla="val 16667"/>
            </a:avLst>
          </a:prstGeom>
          <a:solidFill>
            <a:srgbClr val="FFFF99"/>
          </a:solidFill>
          <a:ln w="38100" algn="ctr">
            <a:solidFill>
              <a:srgbClr val="FF9900"/>
            </a:solidFill>
            <a:miter lim="800000"/>
            <a:headEnd/>
            <a:tailEnd/>
          </a:ln>
          <a:effectLst/>
        </p:spPr>
        <p:txBody>
          <a:bodyPr wrap="none" lIns="90000" tIns="46800" rIns="90000" bIns="46800" anchor="ctr" anchorCtr="1"/>
          <a:lstStyle/>
          <a:p>
            <a:r>
              <a:rPr lang="ja-JP" altLang="en-US" dirty="0">
                <a:latin typeface="ＭＳ Ｐゴシック" panose="020B0600070205080204" pitchFamily="50" charset="-128"/>
                <a:ea typeface="ＭＳ Ｐゴシック" panose="020B0600070205080204" pitchFamily="50" charset="-128"/>
              </a:rPr>
              <a:t>クオンタムが残っている：</a:t>
            </a:r>
          </a:p>
          <a:p>
            <a:r>
              <a:rPr lang="ja-JP" altLang="en-US" dirty="0">
                <a:solidFill>
                  <a:srgbClr val="D60093"/>
                </a:solidFill>
                <a:latin typeface="ＭＳ Ｐゴシック" panose="020B0600070205080204" pitchFamily="50" charset="-128"/>
                <a:ea typeface="ＭＳ Ｐゴシック" panose="020B0600070205080204" pitchFamily="50" charset="-128"/>
              </a:rPr>
              <a:t>←</a:t>
            </a:r>
            <a:r>
              <a:rPr lang="en-US" altLang="ja-JP" dirty="0">
                <a:solidFill>
                  <a:srgbClr val="D60093"/>
                </a:solidFill>
                <a:latin typeface="ＭＳ Ｐゴシック" panose="020B0600070205080204" pitchFamily="50" charset="-128"/>
                <a:ea typeface="ＭＳ Ｐゴシック" panose="020B0600070205080204" pitchFamily="50" charset="-128"/>
              </a:rPr>
              <a:t>active</a:t>
            </a:r>
            <a:r>
              <a:rPr lang="ja-JP" altLang="en-US" dirty="0">
                <a:solidFill>
                  <a:srgbClr val="D60093"/>
                </a:solidFill>
                <a:latin typeface="ＭＳ Ｐゴシック" panose="020B0600070205080204" pitchFamily="50" charset="-128"/>
                <a:ea typeface="ＭＳ Ｐゴシック" panose="020B0600070205080204" pitchFamily="50" charset="-128"/>
              </a:rPr>
              <a:t>へ</a:t>
            </a:r>
          </a:p>
          <a:p>
            <a:r>
              <a:rPr lang="ja-JP" altLang="en-US" dirty="0">
                <a:latin typeface="ＭＳ Ｐゴシック" panose="020B0600070205080204" pitchFamily="50" charset="-128"/>
                <a:ea typeface="ＭＳ Ｐゴシック" panose="020B0600070205080204" pitchFamily="50" charset="-128"/>
              </a:rPr>
              <a:t>クオンタムを使い切った：</a:t>
            </a:r>
          </a:p>
          <a:p>
            <a:r>
              <a:rPr lang="en-US" altLang="ja-JP" dirty="0">
                <a:solidFill>
                  <a:srgbClr val="6666FF"/>
                </a:solidFill>
                <a:latin typeface="ＭＳ Ｐゴシック" panose="020B0600070205080204" pitchFamily="50" charset="-128"/>
                <a:ea typeface="ＭＳ Ｐゴシック" panose="020B0600070205080204" pitchFamily="50" charset="-128"/>
              </a:rPr>
              <a:t>expired</a:t>
            </a:r>
            <a:r>
              <a:rPr lang="ja-JP" altLang="en-US" dirty="0">
                <a:solidFill>
                  <a:srgbClr val="6666FF"/>
                </a:solidFill>
                <a:latin typeface="ＭＳ Ｐゴシック" panose="020B0600070205080204" pitchFamily="50" charset="-128"/>
                <a:ea typeface="ＭＳ Ｐゴシック" panose="020B0600070205080204" pitchFamily="50" charset="-128"/>
              </a:rPr>
              <a:t>へ→</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19268"/>
                                        </p:tgtEl>
                                        <p:attrNameLst>
                                          <p:attrName>style.visibility</p:attrName>
                                        </p:attrNameLst>
                                      </p:cBhvr>
                                      <p:to>
                                        <p:strVal val="visible"/>
                                      </p:to>
                                    </p:set>
                                    <p:animEffect transition="in" filter="wipe(up)">
                                      <p:cBhvr>
                                        <p:cTn id="7" dur="500"/>
                                        <p:tgtEl>
                                          <p:spTgt spid="51926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19269"/>
                                        </p:tgtEl>
                                        <p:attrNameLst>
                                          <p:attrName>style.visibility</p:attrName>
                                        </p:attrNameLst>
                                      </p:cBhvr>
                                      <p:to>
                                        <p:strVal val="visible"/>
                                      </p:to>
                                    </p:set>
                                    <p:animEffect transition="in" filter="wipe(up)">
                                      <p:cBhvr>
                                        <p:cTn id="12" dur="500"/>
                                        <p:tgtEl>
                                          <p:spTgt spid="519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268" grpId="0" animBg="1"/>
      <p:bldP spid="51926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206" name="AutoShape 14"/>
          <p:cNvSpPr>
            <a:spLocks noChangeArrowheads="1"/>
          </p:cNvSpPr>
          <p:nvPr/>
        </p:nvSpPr>
        <p:spPr bwMode="auto">
          <a:xfrm>
            <a:off x="3125788" y="1835150"/>
            <a:ext cx="646112"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20211" name="AutoShape 19"/>
          <p:cNvSpPr>
            <a:spLocks noChangeArrowheads="1"/>
          </p:cNvSpPr>
          <p:nvPr/>
        </p:nvSpPr>
        <p:spPr bwMode="auto">
          <a:xfrm>
            <a:off x="3125788" y="2627313"/>
            <a:ext cx="646112"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20216" name="AutoShape 24"/>
          <p:cNvSpPr>
            <a:spLocks noChangeArrowheads="1"/>
          </p:cNvSpPr>
          <p:nvPr/>
        </p:nvSpPr>
        <p:spPr bwMode="auto">
          <a:xfrm>
            <a:off x="3125788" y="3419475"/>
            <a:ext cx="646112"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20221" name="AutoShape 29"/>
          <p:cNvSpPr>
            <a:spLocks noChangeArrowheads="1"/>
          </p:cNvSpPr>
          <p:nvPr/>
        </p:nvSpPr>
        <p:spPr bwMode="auto">
          <a:xfrm>
            <a:off x="3125788" y="4211638"/>
            <a:ext cx="646112"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20226" name="AutoShape 34"/>
          <p:cNvSpPr>
            <a:spLocks noChangeArrowheads="1"/>
          </p:cNvSpPr>
          <p:nvPr/>
        </p:nvSpPr>
        <p:spPr bwMode="auto">
          <a:xfrm>
            <a:off x="3125788" y="6588125"/>
            <a:ext cx="646112"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20231" name="AutoShape 39"/>
          <p:cNvSpPr>
            <a:spLocks noChangeArrowheads="1"/>
          </p:cNvSpPr>
          <p:nvPr/>
        </p:nvSpPr>
        <p:spPr bwMode="auto">
          <a:xfrm>
            <a:off x="3125788" y="5003800"/>
            <a:ext cx="646112"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20236" name="AutoShape 44"/>
          <p:cNvSpPr>
            <a:spLocks noChangeArrowheads="1"/>
          </p:cNvSpPr>
          <p:nvPr/>
        </p:nvSpPr>
        <p:spPr bwMode="auto">
          <a:xfrm>
            <a:off x="3125788" y="5795963"/>
            <a:ext cx="646112" cy="647700"/>
          </a:xfrm>
          <a:prstGeom prst="rightArrow">
            <a:avLst>
              <a:gd name="adj1" fmla="val 47796"/>
              <a:gd name="adj2" fmla="val 52630"/>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20194" name="AutoShape 2"/>
          <p:cNvSpPr>
            <a:spLocks noChangeArrowheads="1"/>
          </p:cNvSpPr>
          <p:nvPr/>
        </p:nvSpPr>
        <p:spPr bwMode="auto">
          <a:xfrm flipH="1">
            <a:off x="6335713" y="1835150"/>
            <a:ext cx="646112" cy="647700"/>
          </a:xfrm>
          <a:prstGeom prst="rightArrow">
            <a:avLst>
              <a:gd name="adj1" fmla="val 47796"/>
              <a:gd name="adj2" fmla="val 52630"/>
            </a:avLst>
          </a:prstGeom>
          <a:solidFill>
            <a:schemeClr val="bg1"/>
          </a:solidFill>
          <a:ln w="38100" algn="ctr">
            <a:noFill/>
            <a:miter lim="800000"/>
            <a:headEnd/>
            <a:tailEnd/>
          </a:ln>
          <a:effectLst/>
        </p:spPr>
        <p:txBody>
          <a:bodyPr wrap="none" lIns="90000" tIns="46800" rIns="90000" bIns="46800" anchor="ctr"/>
          <a:lstStyle/>
          <a:p>
            <a:endParaRPr lang="ja-JP" altLang="en-US"/>
          </a:p>
        </p:txBody>
      </p:sp>
      <p:sp>
        <p:nvSpPr>
          <p:cNvPr id="520195" name="AutoShape 3"/>
          <p:cNvSpPr>
            <a:spLocks noChangeArrowheads="1"/>
          </p:cNvSpPr>
          <p:nvPr/>
        </p:nvSpPr>
        <p:spPr bwMode="auto">
          <a:xfrm flipH="1">
            <a:off x="6335713" y="2627313"/>
            <a:ext cx="646112" cy="647700"/>
          </a:xfrm>
          <a:prstGeom prst="rightArrow">
            <a:avLst>
              <a:gd name="adj1" fmla="val 47796"/>
              <a:gd name="adj2" fmla="val 52630"/>
            </a:avLst>
          </a:prstGeom>
          <a:solidFill>
            <a:schemeClr val="bg1"/>
          </a:solidFill>
          <a:ln w="38100" algn="ctr">
            <a:noFill/>
            <a:miter lim="800000"/>
            <a:headEnd/>
            <a:tailEnd/>
          </a:ln>
          <a:effectLst/>
        </p:spPr>
        <p:txBody>
          <a:bodyPr wrap="none" lIns="90000" tIns="46800" rIns="90000" bIns="46800" anchor="ctr"/>
          <a:lstStyle/>
          <a:p>
            <a:endParaRPr lang="ja-JP" altLang="en-US"/>
          </a:p>
        </p:txBody>
      </p:sp>
      <p:sp>
        <p:nvSpPr>
          <p:cNvPr id="520196" name="AutoShape 4"/>
          <p:cNvSpPr>
            <a:spLocks noChangeArrowheads="1"/>
          </p:cNvSpPr>
          <p:nvPr/>
        </p:nvSpPr>
        <p:spPr bwMode="auto">
          <a:xfrm flipH="1">
            <a:off x="6335713" y="3419475"/>
            <a:ext cx="646112" cy="647700"/>
          </a:xfrm>
          <a:prstGeom prst="rightArrow">
            <a:avLst>
              <a:gd name="adj1" fmla="val 47796"/>
              <a:gd name="adj2" fmla="val 52630"/>
            </a:avLst>
          </a:prstGeom>
          <a:solidFill>
            <a:schemeClr val="bg1"/>
          </a:solidFill>
          <a:ln w="38100" algn="ctr">
            <a:noFill/>
            <a:miter lim="800000"/>
            <a:headEnd/>
            <a:tailEnd/>
          </a:ln>
          <a:effectLst/>
        </p:spPr>
        <p:txBody>
          <a:bodyPr wrap="none" lIns="90000" tIns="46800" rIns="90000" bIns="46800" anchor="ctr"/>
          <a:lstStyle/>
          <a:p>
            <a:endParaRPr lang="ja-JP" altLang="en-US"/>
          </a:p>
        </p:txBody>
      </p:sp>
      <p:sp>
        <p:nvSpPr>
          <p:cNvPr id="520197" name="AutoShape 5"/>
          <p:cNvSpPr>
            <a:spLocks noChangeArrowheads="1"/>
          </p:cNvSpPr>
          <p:nvPr/>
        </p:nvSpPr>
        <p:spPr bwMode="auto">
          <a:xfrm flipH="1">
            <a:off x="6335713" y="4211638"/>
            <a:ext cx="646112" cy="647700"/>
          </a:xfrm>
          <a:prstGeom prst="rightArrow">
            <a:avLst>
              <a:gd name="adj1" fmla="val 47796"/>
              <a:gd name="adj2" fmla="val 52630"/>
            </a:avLst>
          </a:prstGeom>
          <a:solidFill>
            <a:schemeClr val="bg1"/>
          </a:solidFill>
          <a:ln w="38100" algn="ctr">
            <a:noFill/>
            <a:miter lim="800000"/>
            <a:headEnd/>
            <a:tailEnd/>
          </a:ln>
          <a:effectLst/>
        </p:spPr>
        <p:txBody>
          <a:bodyPr wrap="none" lIns="90000" tIns="46800" rIns="90000" bIns="46800" anchor="ctr"/>
          <a:lstStyle/>
          <a:p>
            <a:endParaRPr lang="ja-JP" altLang="en-US"/>
          </a:p>
        </p:txBody>
      </p:sp>
      <p:sp>
        <p:nvSpPr>
          <p:cNvPr id="520198" name="AutoShape 6"/>
          <p:cNvSpPr>
            <a:spLocks noChangeArrowheads="1"/>
          </p:cNvSpPr>
          <p:nvPr/>
        </p:nvSpPr>
        <p:spPr bwMode="auto">
          <a:xfrm flipH="1">
            <a:off x="6335713" y="6588125"/>
            <a:ext cx="646112" cy="647700"/>
          </a:xfrm>
          <a:prstGeom prst="rightArrow">
            <a:avLst>
              <a:gd name="adj1" fmla="val 47796"/>
              <a:gd name="adj2" fmla="val 52630"/>
            </a:avLst>
          </a:prstGeom>
          <a:solidFill>
            <a:schemeClr val="bg1"/>
          </a:solidFill>
          <a:ln w="38100" algn="ctr">
            <a:noFill/>
            <a:miter lim="800000"/>
            <a:headEnd/>
            <a:tailEnd/>
          </a:ln>
          <a:effectLst/>
        </p:spPr>
        <p:txBody>
          <a:bodyPr wrap="none" lIns="90000" tIns="46800" rIns="90000" bIns="46800" anchor="ctr"/>
          <a:lstStyle/>
          <a:p>
            <a:endParaRPr lang="ja-JP" altLang="en-US"/>
          </a:p>
        </p:txBody>
      </p:sp>
      <p:sp>
        <p:nvSpPr>
          <p:cNvPr id="520199" name="AutoShape 7"/>
          <p:cNvSpPr>
            <a:spLocks noChangeArrowheads="1"/>
          </p:cNvSpPr>
          <p:nvPr/>
        </p:nvSpPr>
        <p:spPr bwMode="auto">
          <a:xfrm flipH="1">
            <a:off x="6335713" y="5003800"/>
            <a:ext cx="646112" cy="647700"/>
          </a:xfrm>
          <a:prstGeom prst="rightArrow">
            <a:avLst>
              <a:gd name="adj1" fmla="val 47796"/>
              <a:gd name="adj2" fmla="val 52630"/>
            </a:avLst>
          </a:prstGeom>
          <a:solidFill>
            <a:schemeClr val="bg1"/>
          </a:solidFill>
          <a:ln w="38100" algn="ctr">
            <a:noFill/>
            <a:miter lim="800000"/>
            <a:headEnd/>
            <a:tailEnd/>
          </a:ln>
          <a:effectLst/>
        </p:spPr>
        <p:txBody>
          <a:bodyPr wrap="none" lIns="90000" tIns="46800" rIns="90000" bIns="46800" anchor="ctr"/>
          <a:lstStyle/>
          <a:p>
            <a:endParaRPr lang="ja-JP" altLang="en-US"/>
          </a:p>
        </p:txBody>
      </p:sp>
      <p:sp>
        <p:nvSpPr>
          <p:cNvPr id="520200" name="AutoShape 8"/>
          <p:cNvSpPr>
            <a:spLocks noChangeArrowheads="1"/>
          </p:cNvSpPr>
          <p:nvPr/>
        </p:nvSpPr>
        <p:spPr bwMode="auto">
          <a:xfrm flipH="1">
            <a:off x="6335713" y="5795963"/>
            <a:ext cx="646112" cy="647700"/>
          </a:xfrm>
          <a:prstGeom prst="rightArrow">
            <a:avLst>
              <a:gd name="adj1" fmla="val 47796"/>
              <a:gd name="adj2" fmla="val 52630"/>
            </a:avLst>
          </a:prstGeom>
          <a:solidFill>
            <a:schemeClr val="bg1"/>
          </a:solidFill>
          <a:ln w="38100" algn="ctr">
            <a:noFill/>
            <a:miter lim="800000"/>
            <a:headEnd/>
            <a:tailEnd/>
          </a:ln>
          <a:effectLst/>
        </p:spPr>
        <p:txBody>
          <a:bodyPr wrap="none" lIns="90000" tIns="46800" rIns="90000" bIns="46800" anchor="ctr"/>
          <a:lstStyle/>
          <a:p>
            <a:endParaRPr lang="ja-JP" altLang="en-US"/>
          </a:p>
        </p:txBody>
      </p:sp>
      <p:sp>
        <p:nvSpPr>
          <p:cNvPr id="520201" name="Rectangle 9"/>
          <p:cNvSpPr>
            <a:spLocks noGrp="1" noChangeArrowheads="1"/>
          </p:cNvSpPr>
          <p:nvPr>
            <p:ph type="title"/>
          </p:nvPr>
        </p:nvSpPr>
        <p:spPr/>
        <p:txBody>
          <a:bodyPr/>
          <a:lstStyle/>
          <a:p>
            <a:r>
              <a:rPr lang="en-US" altLang="ja-JP"/>
              <a:t>Linux 2.6 </a:t>
            </a:r>
            <a:r>
              <a:rPr lang="ja-JP" altLang="en-US"/>
              <a:t>のスケジューリング</a:t>
            </a:r>
          </a:p>
        </p:txBody>
      </p:sp>
      <p:sp>
        <p:nvSpPr>
          <p:cNvPr id="520203" name="Rectangle 11"/>
          <p:cNvSpPr>
            <a:spLocks noChangeArrowheads="1"/>
          </p:cNvSpPr>
          <p:nvPr/>
        </p:nvSpPr>
        <p:spPr bwMode="auto">
          <a:xfrm>
            <a:off x="963613" y="1835150"/>
            <a:ext cx="2233612" cy="647700"/>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20204" name="Line 12"/>
          <p:cNvSpPr>
            <a:spLocks noChangeShapeType="1"/>
          </p:cNvSpPr>
          <p:nvPr/>
        </p:nvSpPr>
        <p:spPr bwMode="auto">
          <a:xfrm>
            <a:off x="963613" y="1835150"/>
            <a:ext cx="2233612"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05" name="Line 13"/>
          <p:cNvSpPr>
            <a:spLocks noChangeShapeType="1"/>
          </p:cNvSpPr>
          <p:nvPr/>
        </p:nvSpPr>
        <p:spPr bwMode="auto">
          <a:xfrm>
            <a:off x="963613" y="2482850"/>
            <a:ext cx="2233612"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08" name="Rectangle 16"/>
          <p:cNvSpPr>
            <a:spLocks noChangeArrowheads="1"/>
          </p:cNvSpPr>
          <p:nvPr/>
        </p:nvSpPr>
        <p:spPr bwMode="auto">
          <a:xfrm>
            <a:off x="963613" y="2627313"/>
            <a:ext cx="2233612" cy="647700"/>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20209" name="Line 17"/>
          <p:cNvSpPr>
            <a:spLocks noChangeShapeType="1"/>
          </p:cNvSpPr>
          <p:nvPr/>
        </p:nvSpPr>
        <p:spPr bwMode="auto">
          <a:xfrm>
            <a:off x="963613" y="2627313"/>
            <a:ext cx="2233612"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10" name="Line 18"/>
          <p:cNvSpPr>
            <a:spLocks noChangeShapeType="1"/>
          </p:cNvSpPr>
          <p:nvPr/>
        </p:nvSpPr>
        <p:spPr bwMode="auto">
          <a:xfrm>
            <a:off x="963613" y="3275013"/>
            <a:ext cx="2233612"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13" name="Rectangle 21"/>
          <p:cNvSpPr>
            <a:spLocks noChangeArrowheads="1"/>
          </p:cNvSpPr>
          <p:nvPr/>
        </p:nvSpPr>
        <p:spPr bwMode="auto">
          <a:xfrm>
            <a:off x="963613" y="3419475"/>
            <a:ext cx="2233612" cy="647700"/>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20214" name="Line 22"/>
          <p:cNvSpPr>
            <a:spLocks noChangeShapeType="1"/>
          </p:cNvSpPr>
          <p:nvPr/>
        </p:nvSpPr>
        <p:spPr bwMode="auto">
          <a:xfrm>
            <a:off x="963613" y="3419475"/>
            <a:ext cx="2233612"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15" name="Line 23"/>
          <p:cNvSpPr>
            <a:spLocks noChangeShapeType="1"/>
          </p:cNvSpPr>
          <p:nvPr/>
        </p:nvSpPr>
        <p:spPr bwMode="auto">
          <a:xfrm>
            <a:off x="963613" y="4067175"/>
            <a:ext cx="2233612"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18" name="Rectangle 26"/>
          <p:cNvSpPr>
            <a:spLocks noChangeArrowheads="1"/>
          </p:cNvSpPr>
          <p:nvPr/>
        </p:nvSpPr>
        <p:spPr bwMode="auto">
          <a:xfrm>
            <a:off x="963613" y="4211638"/>
            <a:ext cx="2233612" cy="647700"/>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20219" name="Line 27"/>
          <p:cNvSpPr>
            <a:spLocks noChangeShapeType="1"/>
          </p:cNvSpPr>
          <p:nvPr/>
        </p:nvSpPr>
        <p:spPr bwMode="auto">
          <a:xfrm>
            <a:off x="963613" y="4211638"/>
            <a:ext cx="2233612"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20" name="Line 28"/>
          <p:cNvSpPr>
            <a:spLocks noChangeShapeType="1"/>
          </p:cNvSpPr>
          <p:nvPr/>
        </p:nvSpPr>
        <p:spPr bwMode="auto">
          <a:xfrm>
            <a:off x="963613" y="4859338"/>
            <a:ext cx="2233612"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23" name="Rectangle 31"/>
          <p:cNvSpPr>
            <a:spLocks noChangeArrowheads="1"/>
          </p:cNvSpPr>
          <p:nvPr/>
        </p:nvSpPr>
        <p:spPr bwMode="auto">
          <a:xfrm>
            <a:off x="963613" y="6588125"/>
            <a:ext cx="2233612" cy="647700"/>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20224" name="Line 32"/>
          <p:cNvSpPr>
            <a:spLocks noChangeShapeType="1"/>
          </p:cNvSpPr>
          <p:nvPr/>
        </p:nvSpPr>
        <p:spPr bwMode="auto">
          <a:xfrm>
            <a:off x="963613" y="6588125"/>
            <a:ext cx="2233612"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25" name="Line 33"/>
          <p:cNvSpPr>
            <a:spLocks noChangeShapeType="1"/>
          </p:cNvSpPr>
          <p:nvPr/>
        </p:nvSpPr>
        <p:spPr bwMode="auto">
          <a:xfrm>
            <a:off x="963613" y="7235825"/>
            <a:ext cx="2233612"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28" name="Rectangle 36"/>
          <p:cNvSpPr>
            <a:spLocks noChangeArrowheads="1"/>
          </p:cNvSpPr>
          <p:nvPr/>
        </p:nvSpPr>
        <p:spPr bwMode="auto">
          <a:xfrm>
            <a:off x="963613" y="5003800"/>
            <a:ext cx="2233612" cy="647700"/>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20229" name="Line 37"/>
          <p:cNvSpPr>
            <a:spLocks noChangeShapeType="1"/>
          </p:cNvSpPr>
          <p:nvPr/>
        </p:nvSpPr>
        <p:spPr bwMode="auto">
          <a:xfrm>
            <a:off x="963613" y="5003800"/>
            <a:ext cx="2233612"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30" name="Line 38"/>
          <p:cNvSpPr>
            <a:spLocks noChangeShapeType="1"/>
          </p:cNvSpPr>
          <p:nvPr/>
        </p:nvSpPr>
        <p:spPr bwMode="auto">
          <a:xfrm>
            <a:off x="963613" y="5651500"/>
            <a:ext cx="2233612"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33" name="Rectangle 41"/>
          <p:cNvSpPr>
            <a:spLocks noChangeArrowheads="1"/>
          </p:cNvSpPr>
          <p:nvPr/>
        </p:nvSpPr>
        <p:spPr bwMode="auto">
          <a:xfrm>
            <a:off x="963613" y="5795963"/>
            <a:ext cx="2233612" cy="647700"/>
          </a:xfrm>
          <a:prstGeom prst="rect">
            <a:avLst/>
          </a:prstGeom>
          <a:solidFill>
            <a:srgbClr val="FFCCFF"/>
          </a:solidFill>
          <a:ln w="38100" algn="ctr">
            <a:noFill/>
            <a:miter lim="800000"/>
            <a:headEnd/>
            <a:tailEnd/>
          </a:ln>
          <a:effectLst/>
        </p:spPr>
        <p:txBody>
          <a:bodyPr wrap="none" lIns="90000" tIns="46800" rIns="90000" bIns="46800" anchor="ctr"/>
          <a:lstStyle/>
          <a:p>
            <a:endParaRPr lang="ja-JP" altLang="en-US"/>
          </a:p>
        </p:txBody>
      </p:sp>
      <p:sp>
        <p:nvSpPr>
          <p:cNvPr id="520234" name="Line 42"/>
          <p:cNvSpPr>
            <a:spLocks noChangeShapeType="1"/>
          </p:cNvSpPr>
          <p:nvPr/>
        </p:nvSpPr>
        <p:spPr bwMode="auto">
          <a:xfrm>
            <a:off x="963613" y="5795963"/>
            <a:ext cx="2233612"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35" name="Line 43"/>
          <p:cNvSpPr>
            <a:spLocks noChangeShapeType="1"/>
          </p:cNvSpPr>
          <p:nvPr/>
        </p:nvSpPr>
        <p:spPr bwMode="auto">
          <a:xfrm>
            <a:off x="963613" y="6443663"/>
            <a:ext cx="2233612"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37" name="AutoShape 45"/>
          <p:cNvSpPr>
            <a:spLocks noChangeArrowheads="1"/>
          </p:cNvSpPr>
          <p:nvPr/>
        </p:nvSpPr>
        <p:spPr bwMode="auto">
          <a:xfrm>
            <a:off x="142875" y="1835150"/>
            <a:ext cx="792163" cy="5400675"/>
          </a:xfrm>
          <a:prstGeom prst="upDownArrow">
            <a:avLst>
              <a:gd name="adj1" fmla="val 50000"/>
              <a:gd name="adj2" fmla="val 136353"/>
            </a:avLst>
          </a:prstGeom>
          <a:solidFill>
            <a:srgbClr val="99CCFF"/>
          </a:solidFill>
          <a:ln w="38100" algn="ctr">
            <a:noFill/>
            <a:miter lim="800000"/>
            <a:headEnd/>
            <a:tailEnd/>
          </a:ln>
          <a:effectLst/>
        </p:spPr>
        <p:txBody>
          <a:bodyPr wrap="none" lIns="90000" tIns="46800" rIns="90000" bIns="46800" anchor="ctr"/>
          <a:lstStyle/>
          <a:p>
            <a:r>
              <a:rPr lang="ja-JP" altLang="en-US" dirty="0">
                <a:solidFill>
                  <a:srgbClr val="0000FF"/>
                </a:solidFill>
                <a:latin typeface="ＭＳ Ｐゴシック" panose="020B0600070205080204" pitchFamily="50" charset="-128"/>
                <a:ea typeface="ＭＳ Ｐゴシック" panose="020B0600070205080204" pitchFamily="50" charset="-128"/>
              </a:rPr>
              <a:t>優</a:t>
            </a:r>
          </a:p>
          <a:p>
            <a:r>
              <a:rPr lang="ja-JP" altLang="en-US" dirty="0">
                <a:solidFill>
                  <a:srgbClr val="0000FF"/>
                </a:solidFill>
                <a:latin typeface="ＭＳ Ｐゴシック" panose="020B0600070205080204" pitchFamily="50" charset="-128"/>
                <a:ea typeface="ＭＳ Ｐゴシック" panose="020B0600070205080204" pitchFamily="50" charset="-128"/>
              </a:rPr>
              <a:t>先</a:t>
            </a:r>
          </a:p>
          <a:p>
            <a:r>
              <a:rPr lang="ja-JP" altLang="en-US" dirty="0">
                <a:solidFill>
                  <a:srgbClr val="0000FF"/>
                </a:solidFill>
                <a:latin typeface="ＭＳ Ｐゴシック" panose="020B0600070205080204" pitchFamily="50" charset="-128"/>
                <a:ea typeface="ＭＳ Ｐゴシック" panose="020B0600070205080204" pitchFamily="50" charset="-128"/>
              </a:rPr>
              <a:t>度</a:t>
            </a:r>
          </a:p>
        </p:txBody>
      </p:sp>
      <p:sp>
        <p:nvSpPr>
          <p:cNvPr id="520238" name="Text Box 46"/>
          <p:cNvSpPr txBox="1">
            <a:spLocks noChangeArrowheads="1"/>
          </p:cNvSpPr>
          <p:nvPr/>
        </p:nvSpPr>
        <p:spPr bwMode="auto">
          <a:xfrm>
            <a:off x="284657" y="1954213"/>
            <a:ext cx="491138"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solidFill>
                  <a:schemeClr val="accent2"/>
                </a:solidFill>
                <a:latin typeface="ＭＳ Ｐゴシック" panose="020B0600070205080204" pitchFamily="50" charset="-128"/>
                <a:ea typeface="ＭＳ Ｐゴシック" panose="020B0600070205080204" pitchFamily="50" charset="-128"/>
              </a:rPr>
              <a:t>高</a:t>
            </a:r>
          </a:p>
        </p:txBody>
      </p:sp>
      <p:sp>
        <p:nvSpPr>
          <p:cNvPr id="520239" name="Text Box 47"/>
          <p:cNvSpPr txBox="1">
            <a:spLocks noChangeArrowheads="1"/>
          </p:cNvSpPr>
          <p:nvPr/>
        </p:nvSpPr>
        <p:spPr bwMode="auto">
          <a:xfrm>
            <a:off x="284657" y="6659563"/>
            <a:ext cx="491138"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solidFill>
                  <a:schemeClr val="accent2"/>
                </a:solidFill>
                <a:latin typeface="ＭＳ Ｐゴシック" panose="020B0600070205080204" pitchFamily="50" charset="-128"/>
                <a:ea typeface="ＭＳ Ｐゴシック" panose="020B0600070205080204" pitchFamily="50" charset="-128"/>
              </a:rPr>
              <a:t>低</a:t>
            </a:r>
          </a:p>
        </p:txBody>
      </p:sp>
      <p:sp>
        <p:nvSpPr>
          <p:cNvPr id="520255" name="Rectangle 63"/>
          <p:cNvSpPr>
            <a:spLocks noChangeArrowheads="1"/>
          </p:cNvSpPr>
          <p:nvPr/>
        </p:nvSpPr>
        <p:spPr bwMode="auto">
          <a:xfrm>
            <a:off x="4319588" y="1763713"/>
            <a:ext cx="1511300" cy="1511300"/>
          </a:xfrm>
          <a:prstGeom prst="rect">
            <a:avLst/>
          </a:prstGeom>
          <a:solidFill>
            <a:srgbClr val="CCFFCC"/>
          </a:solidFill>
          <a:ln w="38100" algn="ctr">
            <a:solidFill>
              <a:srgbClr val="008000"/>
            </a:solidFill>
            <a:miter lim="800000"/>
            <a:headEnd/>
            <a:tailEnd/>
          </a:ln>
          <a:effectLst/>
        </p:spPr>
        <p:txBody>
          <a:bodyPr wrap="none" lIns="90000" tIns="46800" rIns="90000" bIns="46800" anchor="ctr"/>
          <a:lstStyle/>
          <a:p>
            <a:r>
              <a:rPr lang="en-US" altLang="ja-JP">
                <a:solidFill>
                  <a:srgbClr val="008000"/>
                </a:solidFill>
                <a:latin typeface="A-OTF 新ゴ Pro H" pitchFamily="34" charset="-128"/>
              </a:rPr>
              <a:t>CPU</a:t>
            </a:r>
          </a:p>
        </p:txBody>
      </p:sp>
      <p:sp>
        <p:nvSpPr>
          <p:cNvPr id="520257" name="Rectangle 65"/>
          <p:cNvSpPr>
            <a:spLocks noChangeArrowheads="1"/>
          </p:cNvSpPr>
          <p:nvPr/>
        </p:nvSpPr>
        <p:spPr bwMode="auto">
          <a:xfrm flipH="1">
            <a:off x="6911975" y="1835150"/>
            <a:ext cx="2233613" cy="647700"/>
          </a:xfrm>
          <a:prstGeom prst="rect">
            <a:avLst/>
          </a:prstGeom>
          <a:solidFill>
            <a:srgbClr val="CCECFF"/>
          </a:solidFill>
          <a:ln w="38100" algn="ctr">
            <a:noFill/>
            <a:miter lim="800000"/>
            <a:headEnd/>
            <a:tailEnd/>
          </a:ln>
          <a:effectLst/>
        </p:spPr>
        <p:txBody>
          <a:bodyPr wrap="none" lIns="90000" tIns="46800" rIns="90000" bIns="46800" anchor="ctr"/>
          <a:lstStyle/>
          <a:p>
            <a:endParaRPr lang="ja-JP" altLang="en-US"/>
          </a:p>
        </p:txBody>
      </p:sp>
      <p:sp>
        <p:nvSpPr>
          <p:cNvPr id="520258" name="Line 66"/>
          <p:cNvSpPr>
            <a:spLocks noChangeShapeType="1"/>
          </p:cNvSpPr>
          <p:nvPr/>
        </p:nvSpPr>
        <p:spPr bwMode="auto">
          <a:xfrm flipH="1">
            <a:off x="6911975" y="1835150"/>
            <a:ext cx="2233613"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59" name="Line 67"/>
          <p:cNvSpPr>
            <a:spLocks noChangeShapeType="1"/>
          </p:cNvSpPr>
          <p:nvPr/>
        </p:nvSpPr>
        <p:spPr bwMode="auto">
          <a:xfrm flipH="1">
            <a:off x="6911975" y="2482850"/>
            <a:ext cx="2233613"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61" name="Rectangle 69"/>
          <p:cNvSpPr>
            <a:spLocks noChangeArrowheads="1"/>
          </p:cNvSpPr>
          <p:nvPr/>
        </p:nvSpPr>
        <p:spPr bwMode="auto">
          <a:xfrm flipH="1">
            <a:off x="6911975" y="2627313"/>
            <a:ext cx="2233613" cy="647700"/>
          </a:xfrm>
          <a:prstGeom prst="rect">
            <a:avLst/>
          </a:prstGeom>
          <a:solidFill>
            <a:srgbClr val="CCECFF"/>
          </a:solidFill>
          <a:ln w="38100" algn="ctr">
            <a:noFill/>
            <a:miter lim="800000"/>
            <a:headEnd/>
            <a:tailEnd/>
          </a:ln>
          <a:effectLst/>
        </p:spPr>
        <p:txBody>
          <a:bodyPr wrap="none" lIns="90000" tIns="46800" rIns="90000" bIns="46800" anchor="ctr"/>
          <a:lstStyle/>
          <a:p>
            <a:endParaRPr lang="ja-JP" altLang="en-US"/>
          </a:p>
        </p:txBody>
      </p:sp>
      <p:sp>
        <p:nvSpPr>
          <p:cNvPr id="520262" name="Line 70"/>
          <p:cNvSpPr>
            <a:spLocks noChangeShapeType="1"/>
          </p:cNvSpPr>
          <p:nvPr/>
        </p:nvSpPr>
        <p:spPr bwMode="auto">
          <a:xfrm flipH="1">
            <a:off x="6911975" y="2627313"/>
            <a:ext cx="2233613"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63" name="Line 71"/>
          <p:cNvSpPr>
            <a:spLocks noChangeShapeType="1"/>
          </p:cNvSpPr>
          <p:nvPr/>
        </p:nvSpPr>
        <p:spPr bwMode="auto">
          <a:xfrm flipH="1">
            <a:off x="6911975" y="3275013"/>
            <a:ext cx="2233613"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65" name="Rectangle 73"/>
          <p:cNvSpPr>
            <a:spLocks noChangeArrowheads="1"/>
          </p:cNvSpPr>
          <p:nvPr/>
        </p:nvSpPr>
        <p:spPr bwMode="auto">
          <a:xfrm flipH="1">
            <a:off x="6911975" y="3419475"/>
            <a:ext cx="2233613" cy="647700"/>
          </a:xfrm>
          <a:prstGeom prst="rect">
            <a:avLst/>
          </a:prstGeom>
          <a:solidFill>
            <a:srgbClr val="CCECFF"/>
          </a:solidFill>
          <a:ln w="38100" algn="ctr">
            <a:noFill/>
            <a:miter lim="800000"/>
            <a:headEnd/>
            <a:tailEnd/>
          </a:ln>
          <a:effectLst/>
        </p:spPr>
        <p:txBody>
          <a:bodyPr wrap="none" lIns="90000" tIns="46800" rIns="90000" bIns="46800" anchor="ctr"/>
          <a:lstStyle/>
          <a:p>
            <a:endParaRPr lang="ja-JP" altLang="en-US"/>
          </a:p>
        </p:txBody>
      </p:sp>
      <p:sp>
        <p:nvSpPr>
          <p:cNvPr id="520266" name="Line 74"/>
          <p:cNvSpPr>
            <a:spLocks noChangeShapeType="1"/>
          </p:cNvSpPr>
          <p:nvPr/>
        </p:nvSpPr>
        <p:spPr bwMode="auto">
          <a:xfrm flipH="1">
            <a:off x="6911975" y="3419475"/>
            <a:ext cx="2233613"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67" name="Line 75"/>
          <p:cNvSpPr>
            <a:spLocks noChangeShapeType="1"/>
          </p:cNvSpPr>
          <p:nvPr/>
        </p:nvSpPr>
        <p:spPr bwMode="auto">
          <a:xfrm flipH="1">
            <a:off x="6911975" y="4067175"/>
            <a:ext cx="2233613"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69" name="Rectangle 77"/>
          <p:cNvSpPr>
            <a:spLocks noChangeArrowheads="1"/>
          </p:cNvSpPr>
          <p:nvPr/>
        </p:nvSpPr>
        <p:spPr bwMode="auto">
          <a:xfrm flipH="1">
            <a:off x="6911975" y="4211638"/>
            <a:ext cx="2233613" cy="647700"/>
          </a:xfrm>
          <a:prstGeom prst="rect">
            <a:avLst/>
          </a:prstGeom>
          <a:solidFill>
            <a:srgbClr val="CCECFF"/>
          </a:solidFill>
          <a:ln w="38100" algn="ctr">
            <a:noFill/>
            <a:miter lim="800000"/>
            <a:headEnd/>
            <a:tailEnd/>
          </a:ln>
          <a:effectLst/>
        </p:spPr>
        <p:txBody>
          <a:bodyPr wrap="none" lIns="90000" tIns="46800" rIns="90000" bIns="46800" anchor="ctr"/>
          <a:lstStyle/>
          <a:p>
            <a:endParaRPr lang="ja-JP" altLang="en-US"/>
          </a:p>
        </p:txBody>
      </p:sp>
      <p:sp>
        <p:nvSpPr>
          <p:cNvPr id="520270" name="Line 78"/>
          <p:cNvSpPr>
            <a:spLocks noChangeShapeType="1"/>
          </p:cNvSpPr>
          <p:nvPr/>
        </p:nvSpPr>
        <p:spPr bwMode="auto">
          <a:xfrm flipH="1">
            <a:off x="6911975" y="4211638"/>
            <a:ext cx="2233613"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71" name="Line 79"/>
          <p:cNvSpPr>
            <a:spLocks noChangeShapeType="1"/>
          </p:cNvSpPr>
          <p:nvPr/>
        </p:nvSpPr>
        <p:spPr bwMode="auto">
          <a:xfrm flipH="1">
            <a:off x="6911975" y="4859338"/>
            <a:ext cx="2233613"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73" name="Rectangle 81"/>
          <p:cNvSpPr>
            <a:spLocks noChangeArrowheads="1"/>
          </p:cNvSpPr>
          <p:nvPr/>
        </p:nvSpPr>
        <p:spPr bwMode="auto">
          <a:xfrm flipH="1">
            <a:off x="6911975" y="6588125"/>
            <a:ext cx="2233613" cy="647700"/>
          </a:xfrm>
          <a:prstGeom prst="rect">
            <a:avLst/>
          </a:prstGeom>
          <a:solidFill>
            <a:srgbClr val="CCECFF"/>
          </a:solidFill>
          <a:ln w="38100" algn="ctr">
            <a:noFill/>
            <a:miter lim="800000"/>
            <a:headEnd/>
            <a:tailEnd/>
          </a:ln>
          <a:effectLst/>
        </p:spPr>
        <p:txBody>
          <a:bodyPr wrap="none" lIns="90000" tIns="46800" rIns="90000" bIns="46800" anchor="ctr"/>
          <a:lstStyle/>
          <a:p>
            <a:endParaRPr lang="ja-JP" altLang="en-US"/>
          </a:p>
        </p:txBody>
      </p:sp>
      <p:sp>
        <p:nvSpPr>
          <p:cNvPr id="520274" name="Line 82"/>
          <p:cNvSpPr>
            <a:spLocks noChangeShapeType="1"/>
          </p:cNvSpPr>
          <p:nvPr/>
        </p:nvSpPr>
        <p:spPr bwMode="auto">
          <a:xfrm flipH="1">
            <a:off x="6911975" y="6588125"/>
            <a:ext cx="2233613"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75" name="Line 83"/>
          <p:cNvSpPr>
            <a:spLocks noChangeShapeType="1"/>
          </p:cNvSpPr>
          <p:nvPr/>
        </p:nvSpPr>
        <p:spPr bwMode="auto">
          <a:xfrm flipH="1">
            <a:off x="6911975" y="7235825"/>
            <a:ext cx="2233613"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77" name="Rectangle 85"/>
          <p:cNvSpPr>
            <a:spLocks noChangeArrowheads="1"/>
          </p:cNvSpPr>
          <p:nvPr/>
        </p:nvSpPr>
        <p:spPr bwMode="auto">
          <a:xfrm flipH="1">
            <a:off x="6911975" y="5003800"/>
            <a:ext cx="2233613" cy="647700"/>
          </a:xfrm>
          <a:prstGeom prst="rect">
            <a:avLst/>
          </a:prstGeom>
          <a:solidFill>
            <a:srgbClr val="CCECFF"/>
          </a:solidFill>
          <a:ln w="38100" algn="ctr">
            <a:noFill/>
            <a:miter lim="800000"/>
            <a:headEnd/>
            <a:tailEnd/>
          </a:ln>
          <a:effectLst/>
        </p:spPr>
        <p:txBody>
          <a:bodyPr wrap="none" lIns="90000" tIns="46800" rIns="90000" bIns="46800" anchor="ctr"/>
          <a:lstStyle/>
          <a:p>
            <a:endParaRPr lang="ja-JP" altLang="en-US"/>
          </a:p>
        </p:txBody>
      </p:sp>
      <p:sp>
        <p:nvSpPr>
          <p:cNvPr id="520278" name="Line 86"/>
          <p:cNvSpPr>
            <a:spLocks noChangeShapeType="1"/>
          </p:cNvSpPr>
          <p:nvPr/>
        </p:nvSpPr>
        <p:spPr bwMode="auto">
          <a:xfrm flipH="1">
            <a:off x="6911975" y="5003800"/>
            <a:ext cx="2233613"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79" name="Line 87"/>
          <p:cNvSpPr>
            <a:spLocks noChangeShapeType="1"/>
          </p:cNvSpPr>
          <p:nvPr/>
        </p:nvSpPr>
        <p:spPr bwMode="auto">
          <a:xfrm flipH="1">
            <a:off x="6911975" y="5651500"/>
            <a:ext cx="2233613"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81" name="Rectangle 89"/>
          <p:cNvSpPr>
            <a:spLocks noChangeArrowheads="1"/>
          </p:cNvSpPr>
          <p:nvPr/>
        </p:nvSpPr>
        <p:spPr bwMode="auto">
          <a:xfrm flipH="1">
            <a:off x="6911975" y="5795963"/>
            <a:ext cx="2233613" cy="647700"/>
          </a:xfrm>
          <a:prstGeom prst="rect">
            <a:avLst/>
          </a:prstGeom>
          <a:solidFill>
            <a:srgbClr val="CCECFF"/>
          </a:solidFill>
          <a:ln w="38100" algn="ctr">
            <a:noFill/>
            <a:miter lim="800000"/>
            <a:headEnd/>
            <a:tailEnd/>
          </a:ln>
          <a:effectLst/>
        </p:spPr>
        <p:txBody>
          <a:bodyPr wrap="none" lIns="90000" tIns="46800" rIns="90000" bIns="46800" anchor="ctr"/>
          <a:lstStyle/>
          <a:p>
            <a:endParaRPr lang="ja-JP" altLang="en-US"/>
          </a:p>
        </p:txBody>
      </p:sp>
      <p:sp>
        <p:nvSpPr>
          <p:cNvPr id="520282" name="Line 90"/>
          <p:cNvSpPr>
            <a:spLocks noChangeShapeType="1"/>
          </p:cNvSpPr>
          <p:nvPr/>
        </p:nvSpPr>
        <p:spPr bwMode="auto">
          <a:xfrm flipH="1">
            <a:off x="6911975" y="5795963"/>
            <a:ext cx="2233613"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83" name="Line 91"/>
          <p:cNvSpPr>
            <a:spLocks noChangeShapeType="1"/>
          </p:cNvSpPr>
          <p:nvPr/>
        </p:nvSpPr>
        <p:spPr bwMode="auto">
          <a:xfrm flipH="1">
            <a:off x="6911975" y="6443663"/>
            <a:ext cx="2233613" cy="0"/>
          </a:xfrm>
          <a:prstGeom prst="line">
            <a:avLst/>
          </a:prstGeom>
          <a:noFill/>
          <a:ln w="38100">
            <a:solidFill>
              <a:srgbClr val="FFCC00"/>
            </a:solidFill>
            <a:round/>
            <a:headEnd/>
            <a:tailEnd/>
          </a:ln>
          <a:effectLst/>
        </p:spPr>
        <p:txBody>
          <a:bodyPr wrap="none" lIns="90000" tIns="46800" rIns="90000" bIns="46800" anchor="ctr" anchorCtr="1"/>
          <a:lstStyle/>
          <a:p>
            <a:endParaRPr lang="ja-JP" altLang="en-US"/>
          </a:p>
        </p:txBody>
      </p:sp>
      <p:sp>
        <p:nvSpPr>
          <p:cNvPr id="520284" name="Oval 92"/>
          <p:cNvSpPr>
            <a:spLocks noChangeArrowheads="1"/>
          </p:cNvSpPr>
          <p:nvPr/>
        </p:nvSpPr>
        <p:spPr bwMode="auto">
          <a:xfrm flipH="1">
            <a:off x="7127875" y="66944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20285" name="Oval 93"/>
          <p:cNvSpPr>
            <a:spLocks noChangeArrowheads="1"/>
          </p:cNvSpPr>
          <p:nvPr/>
        </p:nvSpPr>
        <p:spPr bwMode="auto">
          <a:xfrm flipH="1">
            <a:off x="7704138" y="192722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20286" name="Oval 94"/>
          <p:cNvSpPr>
            <a:spLocks noChangeArrowheads="1"/>
          </p:cNvSpPr>
          <p:nvPr/>
        </p:nvSpPr>
        <p:spPr bwMode="auto">
          <a:xfrm flipH="1">
            <a:off x="7129463" y="2733675"/>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20287" name="Oval 95"/>
          <p:cNvSpPr>
            <a:spLocks noChangeArrowheads="1"/>
          </p:cNvSpPr>
          <p:nvPr/>
        </p:nvSpPr>
        <p:spPr bwMode="auto">
          <a:xfrm flipH="1">
            <a:off x="7129463" y="4337050"/>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20288" name="Oval 96"/>
          <p:cNvSpPr>
            <a:spLocks noChangeArrowheads="1"/>
          </p:cNvSpPr>
          <p:nvPr/>
        </p:nvSpPr>
        <p:spPr bwMode="auto">
          <a:xfrm flipH="1">
            <a:off x="7118350" y="1928813"/>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20289" name="Text Box 97"/>
          <p:cNvSpPr txBox="1">
            <a:spLocks noChangeArrowheads="1"/>
          </p:cNvSpPr>
          <p:nvPr/>
        </p:nvSpPr>
        <p:spPr bwMode="auto">
          <a:xfrm>
            <a:off x="1439863" y="1331913"/>
            <a:ext cx="1266825" cy="457200"/>
          </a:xfrm>
          <a:prstGeom prst="rect">
            <a:avLst/>
          </a:prstGeom>
          <a:noFill/>
          <a:ln w="38100" algn="ctr">
            <a:noFill/>
            <a:miter lim="800000"/>
            <a:headEnd/>
            <a:tailEnd/>
          </a:ln>
          <a:effectLst/>
        </p:spPr>
        <p:txBody>
          <a:bodyPr wrap="none" lIns="90000" tIns="46800" rIns="90000" bIns="46800" anchorCtr="1">
            <a:spAutoFit/>
          </a:bodyPr>
          <a:lstStyle/>
          <a:p>
            <a:r>
              <a:rPr lang="en-US" altLang="ja-JP">
                <a:solidFill>
                  <a:srgbClr val="D60093"/>
                </a:solidFill>
                <a:latin typeface="A-OTF 新ゴ Pro H" pitchFamily="34" charset="-128"/>
              </a:rPr>
              <a:t>active</a:t>
            </a:r>
          </a:p>
        </p:txBody>
      </p:sp>
      <p:sp>
        <p:nvSpPr>
          <p:cNvPr id="520290" name="Text Box 98"/>
          <p:cNvSpPr txBox="1">
            <a:spLocks noChangeArrowheads="1"/>
          </p:cNvSpPr>
          <p:nvPr/>
        </p:nvSpPr>
        <p:spPr bwMode="auto">
          <a:xfrm>
            <a:off x="7240588" y="1331913"/>
            <a:ext cx="1476375" cy="457200"/>
          </a:xfrm>
          <a:prstGeom prst="rect">
            <a:avLst/>
          </a:prstGeom>
          <a:noFill/>
          <a:ln w="38100" algn="ctr">
            <a:noFill/>
            <a:miter lim="800000"/>
            <a:headEnd/>
            <a:tailEnd/>
          </a:ln>
          <a:effectLst/>
        </p:spPr>
        <p:txBody>
          <a:bodyPr wrap="none" lIns="90000" tIns="46800" rIns="90000" bIns="46800" anchorCtr="1">
            <a:spAutoFit/>
          </a:bodyPr>
          <a:lstStyle/>
          <a:p>
            <a:r>
              <a:rPr lang="en-US" altLang="ja-JP">
                <a:solidFill>
                  <a:srgbClr val="6666FF"/>
                </a:solidFill>
                <a:latin typeface="A-OTF 新ゴ Pro H" pitchFamily="34" charset="-128"/>
              </a:rPr>
              <a:t>expired</a:t>
            </a:r>
          </a:p>
        </p:txBody>
      </p:sp>
      <p:sp>
        <p:nvSpPr>
          <p:cNvPr id="520246" name="Oval 54"/>
          <p:cNvSpPr>
            <a:spLocks noChangeArrowheads="1"/>
          </p:cNvSpPr>
          <p:nvPr/>
        </p:nvSpPr>
        <p:spPr bwMode="auto">
          <a:xfrm>
            <a:off x="2547938" y="6694488"/>
            <a:ext cx="431800" cy="431800"/>
          </a:xfrm>
          <a:prstGeom prst="ellipse">
            <a:avLst/>
          </a:prstGeom>
          <a:solidFill>
            <a:srgbClr val="FFCC99"/>
          </a:solidFill>
          <a:ln w="38100" algn="ctr">
            <a:solidFill>
              <a:srgbClr val="FF9900"/>
            </a:solidFill>
            <a:round/>
            <a:headEnd/>
            <a:tailEnd/>
          </a:ln>
          <a:effectLst/>
        </p:spPr>
        <p:txBody>
          <a:bodyPr wrap="none" lIns="90000" tIns="46800" rIns="90000" bIns="46800" anchor="ctr"/>
          <a:lstStyle/>
          <a:p>
            <a:endParaRPr lang="ja-JP" altLang="en-US"/>
          </a:p>
        </p:txBody>
      </p:sp>
      <p:sp>
        <p:nvSpPr>
          <p:cNvPr id="520291" name="Text Box 99"/>
          <p:cNvSpPr txBox="1">
            <a:spLocks noChangeArrowheads="1"/>
          </p:cNvSpPr>
          <p:nvPr/>
        </p:nvSpPr>
        <p:spPr bwMode="auto">
          <a:xfrm>
            <a:off x="7302500" y="1331913"/>
            <a:ext cx="1266825" cy="457200"/>
          </a:xfrm>
          <a:prstGeom prst="rect">
            <a:avLst/>
          </a:prstGeom>
          <a:noFill/>
          <a:ln w="38100" algn="ctr">
            <a:noFill/>
            <a:miter lim="800000"/>
            <a:headEnd/>
            <a:tailEnd/>
          </a:ln>
          <a:effectLst/>
        </p:spPr>
        <p:txBody>
          <a:bodyPr wrap="none" lIns="90000" tIns="46800" rIns="90000" bIns="46800" anchorCtr="1">
            <a:spAutoFit/>
          </a:bodyPr>
          <a:lstStyle/>
          <a:p>
            <a:r>
              <a:rPr lang="en-US" altLang="ja-JP">
                <a:solidFill>
                  <a:srgbClr val="D60093"/>
                </a:solidFill>
                <a:latin typeface="A-OTF 新ゴ Pro H" pitchFamily="34" charset="-128"/>
              </a:rPr>
              <a:t>active</a:t>
            </a:r>
          </a:p>
        </p:txBody>
      </p:sp>
      <p:sp>
        <p:nvSpPr>
          <p:cNvPr id="520292" name="Text Box 100"/>
          <p:cNvSpPr txBox="1">
            <a:spLocks noChangeArrowheads="1"/>
          </p:cNvSpPr>
          <p:nvPr/>
        </p:nvSpPr>
        <p:spPr bwMode="auto">
          <a:xfrm>
            <a:off x="1295400" y="1331913"/>
            <a:ext cx="1476375" cy="457200"/>
          </a:xfrm>
          <a:prstGeom prst="rect">
            <a:avLst/>
          </a:prstGeom>
          <a:noFill/>
          <a:ln w="38100" algn="ctr">
            <a:noFill/>
            <a:miter lim="800000"/>
            <a:headEnd/>
            <a:tailEnd/>
          </a:ln>
          <a:effectLst/>
        </p:spPr>
        <p:txBody>
          <a:bodyPr wrap="none" lIns="90000" tIns="46800" rIns="90000" bIns="46800" anchorCtr="1">
            <a:spAutoFit/>
          </a:bodyPr>
          <a:lstStyle/>
          <a:p>
            <a:r>
              <a:rPr lang="en-US" altLang="ja-JP">
                <a:solidFill>
                  <a:srgbClr val="6666FF"/>
                </a:solidFill>
                <a:latin typeface="A-OTF 新ゴ Pro H" pitchFamily="34" charset="-128"/>
              </a:rPr>
              <a:t>expired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path" presetSubtype="0" accel="50000" decel="50000" fill="hold" grpId="0" nodeType="clickEffect">
                                  <p:stCondLst>
                                    <p:cond delay="0"/>
                                  </p:stCondLst>
                                  <p:childTnLst>
                                    <p:animMotion origin="layout" path="M 3.58797E-6 3.79853E-6 L 0.22586 -0.53767 " pathEditMode="relative" rAng="0" ptsTypes="AA">
                                      <p:cBhvr>
                                        <p:cTn id="6" dur="1000" fill="hold"/>
                                        <p:tgtEl>
                                          <p:spTgt spid="520246"/>
                                        </p:tgtEl>
                                        <p:attrNameLst>
                                          <p:attrName>ppt_x</p:attrName>
                                          <p:attrName>ppt_y</p:attrName>
                                        </p:attrNameLst>
                                      </p:cBhvr>
                                      <p:rCtr x="11300" y="-26900"/>
                                    </p:animMotion>
                                  </p:childTnLst>
                                </p:cTn>
                              </p:par>
                            </p:childTnLst>
                          </p:cTn>
                        </p:par>
                        <p:par>
                          <p:cTn id="7" fill="hold">
                            <p:stCondLst>
                              <p:cond delay="1000"/>
                            </p:stCondLst>
                            <p:childTnLst>
                              <p:par>
                                <p:cTn id="8" presetID="10" presetClass="exit" presetSubtype="0" fill="hold" grpId="1" nodeType="afterEffect">
                                  <p:stCondLst>
                                    <p:cond delay="0"/>
                                  </p:stCondLst>
                                  <p:childTnLst>
                                    <p:animEffect transition="out" filter="fade">
                                      <p:cBhvr>
                                        <p:cTn id="9" dur="2000"/>
                                        <p:tgtEl>
                                          <p:spTgt spid="520246"/>
                                        </p:tgtEl>
                                      </p:cBhvr>
                                    </p:animEffect>
                                    <p:set>
                                      <p:cBhvr>
                                        <p:cTn id="10" dur="1" fill="hold">
                                          <p:stCondLst>
                                            <p:cond delay="1999"/>
                                          </p:stCondLst>
                                        </p:cTn>
                                        <p:tgtEl>
                                          <p:spTgt spid="52024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520289"/>
                                        </p:tgtEl>
                                      </p:cBhvr>
                                    </p:animEffect>
                                    <p:set>
                                      <p:cBhvr>
                                        <p:cTn id="15" dur="1" fill="hold">
                                          <p:stCondLst>
                                            <p:cond delay="499"/>
                                          </p:stCondLst>
                                        </p:cTn>
                                        <p:tgtEl>
                                          <p:spTgt spid="520289"/>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520290"/>
                                        </p:tgtEl>
                                      </p:cBhvr>
                                    </p:animEffect>
                                    <p:set>
                                      <p:cBhvr>
                                        <p:cTn id="18" dur="1" fill="hold">
                                          <p:stCondLst>
                                            <p:cond delay="499"/>
                                          </p:stCondLst>
                                        </p:cTn>
                                        <p:tgtEl>
                                          <p:spTgt spid="520290"/>
                                        </p:tgtEl>
                                        <p:attrNameLst>
                                          <p:attrName>style.visibility</p:attrName>
                                        </p:attrNameLst>
                                      </p:cBhvr>
                                      <p:to>
                                        <p:strVal val="hidden"/>
                                      </p:to>
                                    </p:set>
                                  </p:childTnLst>
                                </p:cTn>
                              </p:par>
                            </p:childTnLst>
                          </p:cTn>
                        </p:par>
                        <p:par>
                          <p:cTn id="19" fill="hold">
                            <p:stCondLst>
                              <p:cond delay="500"/>
                            </p:stCondLst>
                            <p:childTnLst>
                              <p:par>
                                <p:cTn id="20" presetID="1" presetClass="emph" presetSubtype="2" fill="hold" nodeType="afterEffect">
                                  <p:stCondLst>
                                    <p:cond delay="0"/>
                                  </p:stCondLst>
                                  <p:childTnLst>
                                    <p:animClr clrSpc="rgb" dir="cw">
                                      <p:cBhvr>
                                        <p:cTn id="21" dur="1000" fill="hold"/>
                                        <p:tgtEl>
                                          <p:spTgt spid="520203"/>
                                        </p:tgtEl>
                                        <p:attrNameLst>
                                          <p:attrName>fillcolor</p:attrName>
                                        </p:attrNameLst>
                                      </p:cBhvr>
                                      <p:to>
                                        <a:srgbClr val="CCECFF"/>
                                      </p:to>
                                    </p:animClr>
                                    <p:set>
                                      <p:cBhvr>
                                        <p:cTn id="22" dur="1000" fill="hold"/>
                                        <p:tgtEl>
                                          <p:spTgt spid="520203"/>
                                        </p:tgtEl>
                                        <p:attrNameLst>
                                          <p:attrName>fill.type</p:attrName>
                                        </p:attrNameLst>
                                      </p:cBhvr>
                                      <p:to>
                                        <p:strVal val="solid"/>
                                      </p:to>
                                    </p:set>
                                    <p:set>
                                      <p:cBhvr>
                                        <p:cTn id="23" dur="1000" fill="hold"/>
                                        <p:tgtEl>
                                          <p:spTgt spid="520203"/>
                                        </p:tgtEl>
                                        <p:attrNameLst>
                                          <p:attrName>fill.on</p:attrName>
                                        </p:attrNameLst>
                                      </p:cBhvr>
                                      <p:to>
                                        <p:strVal val="true"/>
                                      </p:to>
                                    </p:set>
                                  </p:childTnLst>
                                </p:cTn>
                              </p:par>
                              <p:par>
                                <p:cTn id="24" presetID="1" presetClass="emph" presetSubtype="2" fill="hold" nodeType="withEffect">
                                  <p:stCondLst>
                                    <p:cond delay="0"/>
                                  </p:stCondLst>
                                  <p:childTnLst>
                                    <p:animClr clrSpc="rgb" dir="cw">
                                      <p:cBhvr>
                                        <p:cTn id="25" dur="1000" fill="hold"/>
                                        <p:tgtEl>
                                          <p:spTgt spid="520208"/>
                                        </p:tgtEl>
                                        <p:attrNameLst>
                                          <p:attrName>fillcolor</p:attrName>
                                        </p:attrNameLst>
                                      </p:cBhvr>
                                      <p:to>
                                        <a:srgbClr val="CCECFF"/>
                                      </p:to>
                                    </p:animClr>
                                    <p:set>
                                      <p:cBhvr>
                                        <p:cTn id="26" dur="1000" fill="hold"/>
                                        <p:tgtEl>
                                          <p:spTgt spid="520208"/>
                                        </p:tgtEl>
                                        <p:attrNameLst>
                                          <p:attrName>fill.type</p:attrName>
                                        </p:attrNameLst>
                                      </p:cBhvr>
                                      <p:to>
                                        <p:strVal val="solid"/>
                                      </p:to>
                                    </p:set>
                                    <p:set>
                                      <p:cBhvr>
                                        <p:cTn id="27" dur="1000" fill="hold"/>
                                        <p:tgtEl>
                                          <p:spTgt spid="520208"/>
                                        </p:tgtEl>
                                        <p:attrNameLst>
                                          <p:attrName>fill.on</p:attrName>
                                        </p:attrNameLst>
                                      </p:cBhvr>
                                      <p:to>
                                        <p:strVal val="true"/>
                                      </p:to>
                                    </p:set>
                                  </p:childTnLst>
                                </p:cTn>
                              </p:par>
                              <p:par>
                                <p:cTn id="28" presetID="1" presetClass="emph" presetSubtype="2" fill="hold" nodeType="withEffect">
                                  <p:stCondLst>
                                    <p:cond delay="0"/>
                                  </p:stCondLst>
                                  <p:childTnLst>
                                    <p:animClr clrSpc="rgb" dir="cw">
                                      <p:cBhvr>
                                        <p:cTn id="29" dur="1000" fill="hold"/>
                                        <p:tgtEl>
                                          <p:spTgt spid="520213"/>
                                        </p:tgtEl>
                                        <p:attrNameLst>
                                          <p:attrName>fillcolor</p:attrName>
                                        </p:attrNameLst>
                                      </p:cBhvr>
                                      <p:to>
                                        <a:srgbClr val="CCECFF"/>
                                      </p:to>
                                    </p:animClr>
                                    <p:set>
                                      <p:cBhvr>
                                        <p:cTn id="30" dur="1000" fill="hold"/>
                                        <p:tgtEl>
                                          <p:spTgt spid="520213"/>
                                        </p:tgtEl>
                                        <p:attrNameLst>
                                          <p:attrName>fill.type</p:attrName>
                                        </p:attrNameLst>
                                      </p:cBhvr>
                                      <p:to>
                                        <p:strVal val="solid"/>
                                      </p:to>
                                    </p:set>
                                    <p:set>
                                      <p:cBhvr>
                                        <p:cTn id="31" dur="1000" fill="hold"/>
                                        <p:tgtEl>
                                          <p:spTgt spid="520213"/>
                                        </p:tgtEl>
                                        <p:attrNameLst>
                                          <p:attrName>fill.on</p:attrName>
                                        </p:attrNameLst>
                                      </p:cBhvr>
                                      <p:to>
                                        <p:strVal val="true"/>
                                      </p:to>
                                    </p:set>
                                  </p:childTnLst>
                                </p:cTn>
                              </p:par>
                              <p:par>
                                <p:cTn id="32" presetID="1" presetClass="emph" presetSubtype="2" fill="hold" nodeType="withEffect">
                                  <p:stCondLst>
                                    <p:cond delay="0"/>
                                  </p:stCondLst>
                                  <p:childTnLst>
                                    <p:animClr clrSpc="rgb" dir="cw">
                                      <p:cBhvr>
                                        <p:cTn id="33" dur="1000" fill="hold"/>
                                        <p:tgtEl>
                                          <p:spTgt spid="520218"/>
                                        </p:tgtEl>
                                        <p:attrNameLst>
                                          <p:attrName>fillcolor</p:attrName>
                                        </p:attrNameLst>
                                      </p:cBhvr>
                                      <p:to>
                                        <a:srgbClr val="CCECFF"/>
                                      </p:to>
                                    </p:animClr>
                                    <p:set>
                                      <p:cBhvr>
                                        <p:cTn id="34" dur="1000" fill="hold"/>
                                        <p:tgtEl>
                                          <p:spTgt spid="520218"/>
                                        </p:tgtEl>
                                        <p:attrNameLst>
                                          <p:attrName>fill.type</p:attrName>
                                        </p:attrNameLst>
                                      </p:cBhvr>
                                      <p:to>
                                        <p:strVal val="solid"/>
                                      </p:to>
                                    </p:set>
                                    <p:set>
                                      <p:cBhvr>
                                        <p:cTn id="35" dur="1000" fill="hold"/>
                                        <p:tgtEl>
                                          <p:spTgt spid="520218"/>
                                        </p:tgtEl>
                                        <p:attrNameLst>
                                          <p:attrName>fill.on</p:attrName>
                                        </p:attrNameLst>
                                      </p:cBhvr>
                                      <p:to>
                                        <p:strVal val="true"/>
                                      </p:to>
                                    </p:set>
                                  </p:childTnLst>
                                </p:cTn>
                              </p:par>
                              <p:par>
                                <p:cTn id="36" presetID="1" presetClass="emph" presetSubtype="2" fill="hold" nodeType="withEffect">
                                  <p:stCondLst>
                                    <p:cond delay="0"/>
                                  </p:stCondLst>
                                  <p:childTnLst>
                                    <p:animClr clrSpc="rgb" dir="cw">
                                      <p:cBhvr>
                                        <p:cTn id="37" dur="1000" fill="hold"/>
                                        <p:tgtEl>
                                          <p:spTgt spid="520228"/>
                                        </p:tgtEl>
                                        <p:attrNameLst>
                                          <p:attrName>fillcolor</p:attrName>
                                        </p:attrNameLst>
                                      </p:cBhvr>
                                      <p:to>
                                        <a:srgbClr val="CCECFF"/>
                                      </p:to>
                                    </p:animClr>
                                    <p:set>
                                      <p:cBhvr>
                                        <p:cTn id="38" dur="1000" fill="hold"/>
                                        <p:tgtEl>
                                          <p:spTgt spid="520228"/>
                                        </p:tgtEl>
                                        <p:attrNameLst>
                                          <p:attrName>fill.type</p:attrName>
                                        </p:attrNameLst>
                                      </p:cBhvr>
                                      <p:to>
                                        <p:strVal val="solid"/>
                                      </p:to>
                                    </p:set>
                                    <p:set>
                                      <p:cBhvr>
                                        <p:cTn id="39" dur="1000" fill="hold"/>
                                        <p:tgtEl>
                                          <p:spTgt spid="520228"/>
                                        </p:tgtEl>
                                        <p:attrNameLst>
                                          <p:attrName>fill.on</p:attrName>
                                        </p:attrNameLst>
                                      </p:cBhvr>
                                      <p:to>
                                        <p:strVal val="true"/>
                                      </p:to>
                                    </p:set>
                                  </p:childTnLst>
                                </p:cTn>
                              </p:par>
                              <p:par>
                                <p:cTn id="40" presetID="1" presetClass="emph" presetSubtype="2" fill="hold" nodeType="withEffect">
                                  <p:stCondLst>
                                    <p:cond delay="0"/>
                                  </p:stCondLst>
                                  <p:childTnLst>
                                    <p:animClr clrSpc="rgb" dir="cw">
                                      <p:cBhvr>
                                        <p:cTn id="41" dur="1000" fill="hold"/>
                                        <p:tgtEl>
                                          <p:spTgt spid="520233"/>
                                        </p:tgtEl>
                                        <p:attrNameLst>
                                          <p:attrName>fillcolor</p:attrName>
                                        </p:attrNameLst>
                                      </p:cBhvr>
                                      <p:to>
                                        <a:srgbClr val="CCECFF"/>
                                      </p:to>
                                    </p:animClr>
                                    <p:set>
                                      <p:cBhvr>
                                        <p:cTn id="42" dur="1000" fill="hold"/>
                                        <p:tgtEl>
                                          <p:spTgt spid="520233"/>
                                        </p:tgtEl>
                                        <p:attrNameLst>
                                          <p:attrName>fill.type</p:attrName>
                                        </p:attrNameLst>
                                      </p:cBhvr>
                                      <p:to>
                                        <p:strVal val="solid"/>
                                      </p:to>
                                    </p:set>
                                    <p:set>
                                      <p:cBhvr>
                                        <p:cTn id="43" dur="1000" fill="hold"/>
                                        <p:tgtEl>
                                          <p:spTgt spid="520233"/>
                                        </p:tgtEl>
                                        <p:attrNameLst>
                                          <p:attrName>fill.on</p:attrName>
                                        </p:attrNameLst>
                                      </p:cBhvr>
                                      <p:to>
                                        <p:strVal val="true"/>
                                      </p:to>
                                    </p:set>
                                  </p:childTnLst>
                                </p:cTn>
                              </p:par>
                              <p:par>
                                <p:cTn id="44" presetID="1" presetClass="emph" presetSubtype="2" fill="hold" nodeType="withEffect">
                                  <p:stCondLst>
                                    <p:cond delay="0"/>
                                  </p:stCondLst>
                                  <p:childTnLst>
                                    <p:animClr clrSpc="rgb" dir="cw">
                                      <p:cBhvr>
                                        <p:cTn id="45" dur="1000" fill="hold"/>
                                        <p:tgtEl>
                                          <p:spTgt spid="520223"/>
                                        </p:tgtEl>
                                        <p:attrNameLst>
                                          <p:attrName>fillcolor</p:attrName>
                                        </p:attrNameLst>
                                      </p:cBhvr>
                                      <p:to>
                                        <a:srgbClr val="CCECFF"/>
                                      </p:to>
                                    </p:animClr>
                                    <p:set>
                                      <p:cBhvr>
                                        <p:cTn id="46" dur="1000" fill="hold"/>
                                        <p:tgtEl>
                                          <p:spTgt spid="520223"/>
                                        </p:tgtEl>
                                        <p:attrNameLst>
                                          <p:attrName>fill.type</p:attrName>
                                        </p:attrNameLst>
                                      </p:cBhvr>
                                      <p:to>
                                        <p:strVal val="solid"/>
                                      </p:to>
                                    </p:set>
                                    <p:set>
                                      <p:cBhvr>
                                        <p:cTn id="47" dur="1000" fill="hold"/>
                                        <p:tgtEl>
                                          <p:spTgt spid="520223"/>
                                        </p:tgtEl>
                                        <p:attrNameLst>
                                          <p:attrName>fill.on</p:attrName>
                                        </p:attrNameLst>
                                      </p:cBhvr>
                                      <p:to>
                                        <p:strVal val="true"/>
                                      </p:to>
                                    </p:set>
                                  </p:childTnLst>
                                </p:cTn>
                              </p:par>
                              <p:par>
                                <p:cTn id="48" presetID="1" presetClass="emph" presetSubtype="2" fill="hold" nodeType="withEffect">
                                  <p:stCondLst>
                                    <p:cond delay="0"/>
                                  </p:stCondLst>
                                  <p:childTnLst>
                                    <p:animClr clrSpc="rgb" dir="cw">
                                      <p:cBhvr>
                                        <p:cTn id="49" dur="1000" fill="hold"/>
                                        <p:tgtEl>
                                          <p:spTgt spid="520257"/>
                                        </p:tgtEl>
                                        <p:attrNameLst>
                                          <p:attrName>fillcolor</p:attrName>
                                        </p:attrNameLst>
                                      </p:cBhvr>
                                      <p:to>
                                        <a:srgbClr val="FFCCFF"/>
                                      </p:to>
                                    </p:animClr>
                                    <p:set>
                                      <p:cBhvr>
                                        <p:cTn id="50" dur="1000" fill="hold"/>
                                        <p:tgtEl>
                                          <p:spTgt spid="520257"/>
                                        </p:tgtEl>
                                        <p:attrNameLst>
                                          <p:attrName>fill.type</p:attrName>
                                        </p:attrNameLst>
                                      </p:cBhvr>
                                      <p:to>
                                        <p:strVal val="solid"/>
                                      </p:to>
                                    </p:set>
                                    <p:set>
                                      <p:cBhvr>
                                        <p:cTn id="51" dur="1000" fill="hold"/>
                                        <p:tgtEl>
                                          <p:spTgt spid="520257"/>
                                        </p:tgtEl>
                                        <p:attrNameLst>
                                          <p:attrName>fill.on</p:attrName>
                                        </p:attrNameLst>
                                      </p:cBhvr>
                                      <p:to>
                                        <p:strVal val="true"/>
                                      </p:to>
                                    </p:set>
                                  </p:childTnLst>
                                </p:cTn>
                              </p:par>
                              <p:par>
                                <p:cTn id="52" presetID="1" presetClass="emph" presetSubtype="2" fill="hold" nodeType="withEffect">
                                  <p:stCondLst>
                                    <p:cond delay="0"/>
                                  </p:stCondLst>
                                  <p:childTnLst>
                                    <p:animClr clrSpc="rgb" dir="cw">
                                      <p:cBhvr>
                                        <p:cTn id="53" dur="1000" fill="hold"/>
                                        <p:tgtEl>
                                          <p:spTgt spid="520261"/>
                                        </p:tgtEl>
                                        <p:attrNameLst>
                                          <p:attrName>fillcolor</p:attrName>
                                        </p:attrNameLst>
                                      </p:cBhvr>
                                      <p:to>
                                        <a:srgbClr val="FFCCFF"/>
                                      </p:to>
                                    </p:animClr>
                                    <p:set>
                                      <p:cBhvr>
                                        <p:cTn id="54" dur="1000" fill="hold"/>
                                        <p:tgtEl>
                                          <p:spTgt spid="520261"/>
                                        </p:tgtEl>
                                        <p:attrNameLst>
                                          <p:attrName>fill.type</p:attrName>
                                        </p:attrNameLst>
                                      </p:cBhvr>
                                      <p:to>
                                        <p:strVal val="solid"/>
                                      </p:to>
                                    </p:set>
                                    <p:set>
                                      <p:cBhvr>
                                        <p:cTn id="55" dur="1000" fill="hold"/>
                                        <p:tgtEl>
                                          <p:spTgt spid="520261"/>
                                        </p:tgtEl>
                                        <p:attrNameLst>
                                          <p:attrName>fill.on</p:attrName>
                                        </p:attrNameLst>
                                      </p:cBhvr>
                                      <p:to>
                                        <p:strVal val="true"/>
                                      </p:to>
                                    </p:set>
                                  </p:childTnLst>
                                </p:cTn>
                              </p:par>
                              <p:par>
                                <p:cTn id="56" presetID="1" presetClass="emph" presetSubtype="2" fill="hold" nodeType="withEffect">
                                  <p:stCondLst>
                                    <p:cond delay="0"/>
                                  </p:stCondLst>
                                  <p:childTnLst>
                                    <p:animClr clrSpc="rgb" dir="cw">
                                      <p:cBhvr>
                                        <p:cTn id="57" dur="1000" fill="hold"/>
                                        <p:tgtEl>
                                          <p:spTgt spid="520265"/>
                                        </p:tgtEl>
                                        <p:attrNameLst>
                                          <p:attrName>fillcolor</p:attrName>
                                        </p:attrNameLst>
                                      </p:cBhvr>
                                      <p:to>
                                        <a:srgbClr val="FFCCFF"/>
                                      </p:to>
                                    </p:animClr>
                                    <p:set>
                                      <p:cBhvr>
                                        <p:cTn id="58" dur="1000" fill="hold"/>
                                        <p:tgtEl>
                                          <p:spTgt spid="520265"/>
                                        </p:tgtEl>
                                        <p:attrNameLst>
                                          <p:attrName>fill.type</p:attrName>
                                        </p:attrNameLst>
                                      </p:cBhvr>
                                      <p:to>
                                        <p:strVal val="solid"/>
                                      </p:to>
                                    </p:set>
                                    <p:set>
                                      <p:cBhvr>
                                        <p:cTn id="59" dur="1000" fill="hold"/>
                                        <p:tgtEl>
                                          <p:spTgt spid="520265"/>
                                        </p:tgtEl>
                                        <p:attrNameLst>
                                          <p:attrName>fill.on</p:attrName>
                                        </p:attrNameLst>
                                      </p:cBhvr>
                                      <p:to>
                                        <p:strVal val="true"/>
                                      </p:to>
                                    </p:set>
                                  </p:childTnLst>
                                </p:cTn>
                              </p:par>
                              <p:par>
                                <p:cTn id="60" presetID="1" presetClass="emph" presetSubtype="2" fill="hold" nodeType="withEffect">
                                  <p:stCondLst>
                                    <p:cond delay="0"/>
                                  </p:stCondLst>
                                  <p:childTnLst>
                                    <p:animClr clrSpc="rgb" dir="cw">
                                      <p:cBhvr>
                                        <p:cTn id="61" dur="1000" fill="hold"/>
                                        <p:tgtEl>
                                          <p:spTgt spid="520269"/>
                                        </p:tgtEl>
                                        <p:attrNameLst>
                                          <p:attrName>fillcolor</p:attrName>
                                        </p:attrNameLst>
                                      </p:cBhvr>
                                      <p:to>
                                        <a:srgbClr val="FFCCFF"/>
                                      </p:to>
                                    </p:animClr>
                                    <p:set>
                                      <p:cBhvr>
                                        <p:cTn id="62" dur="1000" fill="hold"/>
                                        <p:tgtEl>
                                          <p:spTgt spid="520269"/>
                                        </p:tgtEl>
                                        <p:attrNameLst>
                                          <p:attrName>fill.type</p:attrName>
                                        </p:attrNameLst>
                                      </p:cBhvr>
                                      <p:to>
                                        <p:strVal val="solid"/>
                                      </p:to>
                                    </p:set>
                                    <p:set>
                                      <p:cBhvr>
                                        <p:cTn id="63" dur="1000" fill="hold"/>
                                        <p:tgtEl>
                                          <p:spTgt spid="520269"/>
                                        </p:tgtEl>
                                        <p:attrNameLst>
                                          <p:attrName>fill.on</p:attrName>
                                        </p:attrNameLst>
                                      </p:cBhvr>
                                      <p:to>
                                        <p:strVal val="true"/>
                                      </p:to>
                                    </p:set>
                                  </p:childTnLst>
                                </p:cTn>
                              </p:par>
                              <p:par>
                                <p:cTn id="64" presetID="1" presetClass="emph" presetSubtype="2" fill="hold" nodeType="withEffect">
                                  <p:stCondLst>
                                    <p:cond delay="0"/>
                                  </p:stCondLst>
                                  <p:childTnLst>
                                    <p:animClr clrSpc="rgb" dir="cw">
                                      <p:cBhvr>
                                        <p:cTn id="65" dur="1000" fill="hold"/>
                                        <p:tgtEl>
                                          <p:spTgt spid="520277"/>
                                        </p:tgtEl>
                                        <p:attrNameLst>
                                          <p:attrName>fillcolor</p:attrName>
                                        </p:attrNameLst>
                                      </p:cBhvr>
                                      <p:to>
                                        <a:srgbClr val="FFCCFF"/>
                                      </p:to>
                                    </p:animClr>
                                    <p:set>
                                      <p:cBhvr>
                                        <p:cTn id="66" dur="1000" fill="hold"/>
                                        <p:tgtEl>
                                          <p:spTgt spid="520277"/>
                                        </p:tgtEl>
                                        <p:attrNameLst>
                                          <p:attrName>fill.type</p:attrName>
                                        </p:attrNameLst>
                                      </p:cBhvr>
                                      <p:to>
                                        <p:strVal val="solid"/>
                                      </p:to>
                                    </p:set>
                                    <p:set>
                                      <p:cBhvr>
                                        <p:cTn id="67" dur="1000" fill="hold"/>
                                        <p:tgtEl>
                                          <p:spTgt spid="520277"/>
                                        </p:tgtEl>
                                        <p:attrNameLst>
                                          <p:attrName>fill.on</p:attrName>
                                        </p:attrNameLst>
                                      </p:cBhvr>
                                      <p:to>
                                        <p:strVal val="true"/>
                                      </p:to>
                                    </p:set>
                                  </p:childTnLst>
                                </p:cTn>
                              </p:par>
                              <p:par>
                                <p:cTn id="68" presetID="1" presetClass="emph" presetSubtype="2" fill="hold" nodeType="withEffect">
                                  <p:stCondLst>
                                    <p:cond delay="0"/>
                                  </p:stCondLst>
                                  <p:childTnLst>
                                    <p:animClr clrSpc="rgb" dir="cw">
                                      <p:cBhvr>
                                        <p:cTn id="69" dur="1000" fill="hold"/>
                                        <p:tgtEl>
                                          <p:spTgt spid="520281"/>
                                        </p:tgtEl>
                                        <p:attrNameLst>
                                          <p:attrName>fillcolor</p:attrName>
                                        </p:attrNameLst>
                                      </p:cBhvr>
                                      <p:to>
                                        <a:srgbClr val="FFCCFF"/>
                                      </p:to>
                                    </p:animClr>
                                    <p:set>
                                      <p:cBhvr>
                                        <p:cTn id="70" dur="1000" fill="hold"/>
                                        <p:tgtEl>
                                          <p:spTgt spid="520281"/>
                                        </p:tgtEl>
                                        <p:attrNameLst>
                                          <p:attrName>fill.type</p:attrName>
                                        </p:attrNameLst>
                                      </p:cBhvr>
                                      <p:to>
                                        <p:strVal val="solid"/>
                                      </p:to>
                                    </p:set>
                                    <p:set>
                                      <p:cBhvr>
                                        <p:cTn id="71" dur="1000" fill="hold"/>
                                        <p:tgtEl>
                                          <p:spTgt spid="520281"/>
                                        </p:tgtEl>
                                        <p:attrNameLst>
                                          <p:attrName>fill.on</p:attrName>
                                        </p:attrNameLst>
                                      </p:cBhvr>
                                      <p:to>
                                        <p:strVal val="true"/>
                                      </p:to>
                                    </p:set>
                                  </p:childTnLst>
                                </p:cTn>
                              </p:par>
                              <p:par>
                                <p:cTn id="72" presetID="1" presetClass="emph" presetSubtype="2" fill="hold" nodeType="withEffect">
                                  <p:stCondLst>
                                    <p:cond delay="0"/>
                                  </p:stCondLst>
                                  <p:childTnLst>
                                    <p:animClr clrSpc="rgb" dir="cw">
                                      <p:cBhvr>
                                        <p:cTn id="73" dur="1000" fill="hold"/>
                                        <p:tgtEl>
                                          <p:spTgt spid="520273"/>
                                        </p:tgtEl>
                                        <p:attrNameLst>
                                          <p:attrName>fillcolor</p:attrName>
                                        </p:attrNameLst>
                                      </p:cBhvr>
                                      <p:to>
                                        <a:srgbClr val="FFCCFF"/>
                                      </p:to>
                                    </p:animClr>
                                    <p:set>
                                      <p:cBhvr>
                                        <p:cTn id="74" dur="1000" fill="hold"/>
                                        <p:tgtEl>
                                          <p:spTgt spid="520273"/>
                                        </p:tgtEl>
                                        <p:attrNameLst>
                                          <p:attrName>fill.type</p:attrName>
                                        </p:attrNameLst>
                                      </p:cBhvr>
                                      <p:to>
                                        <p:strVal val="solid"/>
                                      </p:to>
                                    </p:set>
                                    <p:set>
                                      <p:cBhvr>
                                        <p:cTn id="75" dur="1000" fill="hold"/>
                                        <p:tgtEl>
                                          <p:spTgt spid="520273"/>
                                        </p:tgtEl>
                                        <p:attrNameLst>
                                          <p:attrName>fill.on</p:attrName>
                                        </p:attrNameLst>
                                      </p:cBhvr>
                                      <p:to>
                                        <p:strVal val="true"/>
                                      </p:to>
                                    </p:set>
                                  </p:childTnLst>
                                </p:cTn>
                              </p:par>
                              <p:par>
                                <p:cTn id="76" presetID="1" presetClass="emph" presetSubtype="2" fill="hold" nodeType="withEffect">
                                  <p:stCondLst>
                                    <p:cond delay="0"/>
                                  </p:stCondLst>
                                  <p:childTnLst>
                                    <p:animClr clrSpc="rgb" dir="cw">
                                      <p:cBhvr>
                                        <p:cTn id="77" dur="1000" fill="hold"/>
                                        <p:tgtEl>
                                          <p:spTgt spid="520206"/>
                                        </p:tgtEl>
                                        <p:attrNameLst>
                                          <p:attrName>fillcolor</p:attrName>
                                        </p:attrNameLst>
                                      </p:cBhvr>
                                      <p:to>
                                        <a:schemeClr val="bg1"/>
                                      </p:to>
                                    </p:animClr>
                                    <p:set>
                                      <p:cBhvr>
                                        <p:cTn id="78" dur="1000" fill="hold"/>
                                        <p:tgtEl>
                                          <p:spTgt spid="520206"/>
                                        </p:tgtEl>
                                        <p:attrNameLst>
                                          <p:attrName>fill.type</p:attrName>
                                        </p:attrNameLst>
                                      </p:cBhvr>
                                      <p:to>
                                        <p:strVal val="solid"/>
                                      </p:to>
                                    </p:set>
                                    <p:set>
                                      <p:cBhvr>
                                        <p:cTn id="79" dur="1000" fill="hold"/>
                                        <p:tgtEl>
                                          <p:spTgt spid="520206"/>
                                        </p:tgtEl>
                                        <p:attrNameLst>
                                          <p:attrName>fill.on</p:attrName>
                                        </p:attrNameLst>
                                      </p:cBhvr>
                                      <p:to>
                                        <p:strVal val="true"/>
                                      </p:to>
                                    </p:set>
                                  </p:childTnLst>
                                </p:cTn>
                              </p:par>
                              <p:par>
                                <p:cTn id="80" presetID="1" presetClass="emph" presetSubtype="2" fill="hold" nodeType="withEffect">
                                  <p:stCondLst>
                                    <p:cond delay="0"/>
                                  </p:stCondLst>
                                  <p:childTnLst>
                                    <p:animClr clrSpc="rgb" dir="cw">
                                      <p:cBhvr>
                                        <p:cTn id="81" dur="1000" fill="hold"/>
                                        <p:tgtEl>
                                          <p:spTgt spid="520211"/>
                                        </p:tgtEl>
                                        <p:attrNameLst>
                                          <p:attrName>fillcolor</p:attrName>
                                        </p:attrNameLst>
                                      </p:cBhvr>
                                      <p:to>
                                        <a:schemeClr val="bg1"/>
                                      </p:to>
                                    </p:animClr>
                                    <p:set>
                                      <p:cBhvr>
                                        <p:cTn id="82" dur="1000" fill="hold"/>
                                        <p:tgtEl>
                                          <p:spTgt spid="520211"/>
                                        </p:tgtEl>
                                        <p:attrNameLst>
                                          <p:attrName>fill.type</p:attrName>
                                        </p:attrNameLst>
                                      </p:cBhvr>
                                      <p:to>
                                        <p:strVal val="solid"/>
                                      </p:to>
                                    </p:set>
                                    <p:set>
                                      <p:cBhvr>
                                        <p:cTn id="83" dur="1000" fill="hold"/>
                                        <p:tgtEl>
                                          <p:spTgt spid="520211"/>
                                        </p:tgtEl>
                                        <p:attrNameLst>
                                          <p:attrName>fill.on</p:attrName>
                                        </p:attrNameLst>
                                      </p:cBhvr>
                                      <p:to>
                                        <p:strVal val="true"/>
                                      </p:to>
                                    </p:set>
                                  </p:childTnLst>
                                </p:cTn>
                              </p:par>
                              <p:par>
                                <p:cTn id="84" presetID="1" presetClass="emph" presetSubtype="2" fill="hold" nodeType="withEffect">
                                  <p:stCondLst>
                                    <p:cond delay="0"/>
                                  </p:stCondLst>
                                  <p:childTnLst>
                                    <p:animClr clrSpc="rgb" dir="cw">
                                      <p:cBhvr>
                                        <p:cTn id="85" dur="1000" fill="hold"/>
                                        <p:tgtEl>
                                          <p:spTgt spid="520216"/>
                                        </p:tgtEl>
                                        <p:attrNameLst>
                                          <p:attrName>fillcolor</p:attrName>
                                        </p:attrNameLst>
                                      </p:cBhvr>
                                      <p:to>
                                        <a:schemeClr val="bg1"/>
                                      </p:to>
                                    </p:animClr>
                                    <p:set>
                                      <p:cBhvr>
                                        <p:cTn id="86" dur="1000" fill="hold"/>
                                        <p:tgtEl>
                                          <p:spTgt spid="520216"/>
                                        </p:tgtEl>
                                        <p:attrNameLst>
                                          <p:attrName>fill.type</p:attrName>
                                        </p:attrNameLst>
                                      </p:cBhvr>
                                      <p:to>
                                        <p:strVal val="solid"/>
                                      </p:to>
                                    </p:set>
                                    <p:set>
                                      <p:cBhvr>
                                        <p:cTn id="87" dur="1000" fill="hold"/>
                                        <p:tgtEl>
                                          <p:spTgt spid="520216"/>
                                        </p:tgtEl>
                                        <p:attrNameLst>
                                          <p:attrName>fill.on</p:attrName>
                                        </p:attrNameLst>
                                      </p:cBhvr>
                                      <p:to>
                                        <p:strVal val="true"/>
                                      </p:to>
                                    </p:set>
                                  </p:childTnLst>
                                </p:cTn>
                              </p:par>
                              <p:par>
                                <p:cTn id="88" presetID="1" presetClass="emph" presetSubtype="2" fill="hold" nodeType="withEffect">
                                  <p:stCondLst>
                                    <p:cond delay="0"/>
                                  </p:stCondLst>
                                  <p:childTnLst>
                                    <p:animClr clrSpc="rgb" dir="cw">
                                      <p:cBhvr>
                                        <p:cTn id="89" dur="1000" fill="hold"/>
                                        <p:tgtEl>
                                          <p:spTgt spid="520221"/>
                                        </p:tgtEl>
                                        <p:attrNameLst>
                                          <p:attrName>fillcolor</p:attrName>
                                        </p:attrNameLst>
                                      </p:cBhvr>
                                      <p:to>
                                        <a:schemeClr val="bg1"/>
                                      </p:to>
                                    </p:animClr>
                                    <p:set>
                                      <p:cBhvr>
                                        <p:cTn id="90" dur="1000" fill="hold"/>
                                        <p:tgtEl>
                                          <p:spTgt spid="520221"/>
                                        </p:tgtEl>
                                        <p:attrNameLst>
                                          <p:attrName>fill.type</p:attrName>
                                        </p:attrNameLst>
                                      </p:cBhvr>
                                      <p:to>
                                        <p:strVal val="solid"/>
                                      </p:to>
                                    </p:set>
                                    <p:set>
                                      <p:cBhvr>
                                        <p:cTn id="91" dur="1000" fill="hold"/>
                                        <p:tgtEl>
                                          <p:spTgt spid="520221"/>
                                        </p:tgtEl>
                                        <p:attrNameLst>
                                          <p:attrName>fill.on</p:attrName>
                                        </p:attrNameLst>
                                      </p:cBhvr>
                                      <p:to>
                                        <p:strVal val="true"/>
                                      </p:to>
                                    </p:set>
                                  </p:childTnLst>
                                </p:cTn>
                              </p:par>
                              <p:par>
                                <p:cTn id="92" presetID="1" presetClass="emph" presetSubtype="2" fill="hold" nodeType="withEffect">
                                  <p:stCondLst>
                                    <p:cond delay="0"/>
                                  </p:stCondLst>
                                  <p:childTnLst>
                                    <p:animClr clrSpc="rgb" dir="cw">
                                      <p:cBhvr>
                                        <p:cTn id="93" dur="1000" fill="hold"/>
                                        <p:tgtEl>
                                          <p:spTgt spid="520231"/>
                                        </p:tgtEl>
                                        <p:attrNameLst>
                                          <p:attrName>fillcolor</p:attrName>
                                        </p:attrNameLst>
                                      </p:cBhvr>
                                      <p:to>
                                        <a:schemeClr val="bg1"/>
                                      </p:to>
                                    </p:animClr>
                                    <p:set>
                                      <p:cBhvr>
                                        <p:cTn id="94" dur="1000" fill="hold"/>
                                        <p:tgtEl>
                                          <p:spTgt spid="520231"/>
                                        </p:tgtEl>
                                        <p:attrNameLst>
                                          <p:attrName>fill.type</p:attrName>
                                        </p:attrNameLst>
                                      </p:cBhvr>
                                      <p:to>
                                        <p:strVal val="solid"/>
                                      </p:to>
                                    </p:set>
                                    <p:set>
                                      <p:cBhvr>
                                        <p:cTn id="95" dur="1000" fill="hold"/>
                                        <p:tgtEl>
                                          <p:spTgt spid="520231"/>
                                        </p:tgtEl>
                                        <p:attrNameLst>
                                          <p:attrName>fill.on</p:attrName>
                                        </p:attrNameLst>
                                      </p:cBhvr>
                                      <p:to>
                                        <p:strVal val="true"/>
                                      </p:to>
                                    </p:set>
                                  </p:childTnLst>
                                </p:cTn>
                              </p:par>
                              <p:par>
                                <p:cTn id="96" presetID="1" presetClass="emph" presetSubtype="2" fill="hold" nodeType="withEffect">
                                  <p:stCondLst>
                                    <p:cond delay="0"/>
                                  </p:stCondLst>
                                  <p:childTnLst>
                                    <p:animClr clrSpc="rgb" dir="cw">
                                      <p:cBhvr>
                                        <p:cTn id="97" dur="1000" fill="hold"/>
                                        <p:tgtEl>
                                          <p:spTgt spid="520236"/>
                                        </p:tgtEl>
                                        <p:attrNameLst>
                                          <p:attrName>fillcolor</p:attrName>
                                        </p:attrNameLst>
                                      </p:cBhvr>
                                      <p:to>
                                        <a:schemeClr val="bg1"/>
                                      </p:to>
                                    </p:animClr>
                                    <p:set>
                                      <p:cBhvr>
                                        <p:cTn id="98" dur="1000" fill="hold"/>
                                        <p:tgtEl>
                                          <p:spTgt spid="520236"/>
                                        </p:tgtEl>
                                        <p:attrNameLst>
                                          <p:attrName>fill.type</p:attrName>
                                        </p:attrNameLst>
                                      </p:cBhvr>
                                      <p:to>
                                        <p:strVal val="solid"/>
                                      </p:to>
                                    </p:set>
                                    <p:set>
                                      <p:cBhvr>
                                        <p:cTn id="99" dur="1000" fill="hold"/>
                                        <p:tgtEl>
                                          <p:spTgt spid="520236"/>
                                        </p:tgtEl>
                                        <p:attrNameLst>
                                          <p:attrName>fill.on</p:attrName>
                                        </p:attrNameLst>
                                      </p:cBhvr>
                                      <p:to>
                                        <p:strVal val="true"/>
                                      </p:to>
                                    </p:set>
                                  </p:childTnLst>
                                </p:cTn>
                              </p:par>
                              <p:par>
                                <p:cTn id="100" presetID="1" presetClass="emph" presetSubtype="2" fill="hold" nodeType="withEffect">
                                  <p:stCondLst>
                                    <p:cond delay="0"/>
                                  </p:stCondLst>
                                  <p:childTnLst>
                                    <p:animClr clrSpc="rgb" dir="cw">
                                      <p:cBhvr>
                                        <p:cTn id="101" dur="1000" fill="hold"/>
                                        <p:tgtEl>
                                          <p:spTgt spid="520226"/>
                                        </p:tgtEl>
                                        <p:attrNameLst>
                                          <p:attrName>fillcolor</p:attrName>
                                        </p:attrNameLst>
                                      </p:cBhvr>
                                      <p:to>
                                        <a:schemeClr val="bg1"/>
                                      </p:to>
                                    </p:animClr>
                                    <p:set>
                                      <p:cBhvr>
                                        <p:cTn id="102" dur="1000" fill="hold"/>
                                        <p:tgtEl>
                                          <p:spTgt spid="520226"/>
                                        </p:tgtEl>
                                        <p:attrNameLst>
                                          <p:attrName>fill.type</p:attrName>
                                        </p:attrNameLst>
                                      </p:cBhvr>
                                      <p:to>
                                        <p:strVal val="solid"/>
                                      </p:to>
                                    </p:set>
                                    <p:set>
                                      <p:cBhvr>
                                        <p:cTn id="103" dur="1000" fill="hold"/>
                                        <p:tgtEl>
                                          <p:spTgt spid="520226"/>
                                        </p:tgtEl>
                                        <p:attrNameLst>
                                          <p:attrName>fill.on</p:attrName>
                                        </p:attrNameLst>
                                      </p:cBhvr>
                                      <p:to>
                                        <p:strVal val="true"/>
                                      </p:to>
                                    </p:set>
                                  </p:childTnLst>
                                </p:cTn>
                              </p:par>
                              <p:par>
                                <p:cTn id="104" presetID="1" presetClass="emph" presetSubtype="2" fill="hold" nodeType="withEffect">
                                  <p:stCondLst>
                                    <p:cond delay="0"/>
                                  </p:stCondLst>
                                  <p:childTnLst>
                                    <p:animClr clrSpc="rgb" dir="cw">
                                      <p:cBhvr>
                                        <p:cTn id="105" dur="1000" fill="hold"/>
                                        <p:tgtEl>
                                          <p:spTgt spid="520194"/>
                                        </p:tgtEl>
                                        <p:attrNameLst>
                                          <p:attrName>fillcolor</p:attrName>
                                        </p:attrNameLst>
                                      </p:cBhvr>
                                      <p:to>
                                        <a:srgbClr val="FFCCFF"/>
                                      </p:to>
                                    </p:animClr>
                                    <p:set>
                                      <p:cBhvr>
                                        <p:cTn id="106" dur="1000" fill="hold"/>
                                        <p:tgtEl>
                                          <p:spTgt spid="520194"/>
                                        </p:tgtEl>
                                        <p:attrNameLst>
                                          <p:attrName>fill.type</p:attrName>
                                        </p:attrNameLst>
                                      </p:cBhvr>
                                      <p:to>
                                        <p:strVal val="solid"/>
                                      </p:to>
                                    </p:set>
                                    <p:set>
                                      <p:cBhvr>
                                        <p:cTn id="107" dur="1000" fill="hold"/>
                                        <p:tgtEl>
                                          <p:spTgt spid="520194"/>
                                        </p:tgtEl>
                                        <p:attrNameLst>
                                          <p:attrName>fill.on</p:attrName>
                                        </p:attrNameLst>
                                      </p:cBhvr>
                                      <p:to>
                                        <p:strVal val="true"/>
                                      </p:to>
                                    </p:set>
                                  </p:childTnLst>
                                </p:cTn>
                              </p:par>
                              <p:par>
                                <p:cTn id="108" presetID="1" presetClass="emph" presetSubtype="2" fill="hold" nodeType="withEffect">
                                  <p:stCondLst>
                                    <p:cond delay="0"/>
                                  </p:stCondLst>
                                  <p:childTnLst>
                                    <p:animClr clrSpc="rgb" dir="cw">
                                      <p:cBhvr>
                                        <p:cTn id="109" dur="1000" fill="hold"/>
                                        <p:tgtEl>
                                          <p:spTgt spid="520195"/>
                                        </p:tgtEl>
                                        <p:attrNameLst>
                                          <p:attrName>fillcolor</p:attrName>
                                        </p:attrNameLst>
                                      </p:cBhvr>
                                      <p:to>
                                        <a:srgbClr val="FFCCFF"/>
                                      </p:to>
                                    </p:animClr>
                                    <p:set>
                                      <p:cBhvr>
                                        <p:cTn id="110" dur="1000" fill="hold"/>
                                        <p:tgtEl>
                                          <p:spTgt spid="520195"/>
                                        </p:tgtEl>
                                        <p:attrNameLst>
                                          <p:attrName>fill.type</p:attrName>
                                        </p:attrNameLst>
                                      </p:cBhvr>
                                      <p:to>
                                        <p:strVal val="solid"/>
                                      </p:to>
                                    </p:set>
                                    <p:set>
                                      <p:cBhvr>
                                        <p:cTn id="111" dur="1000" fill="hold"/>
                                        <p:tgtEl>
                                          <p:spTgt spid="520195"/>
                                        </p:tgtEl>
                                        <p:attrNameLst>
                                          <p:attrName>fill.on</p:attrName>
                                        </p:attrNameLst>
                                      </p:cBhvr>
                                      <p:to>
                                        <p:strVal val="true"/>
                                      </p:to>
                                    </p:set>
                                  </p:childTnLst>
                                </p:cTn>
                              </p:par>
                              <p:par>
                                <p:cTn id="112" presetID="1" presetClass="emph" presetSubtype="2" fill="hold" nodeType="withEffect">
                                  <p:stCondLst>
                                    <p:cond delay="0"/>
                                  </p:stCondLst>
                                  <p:childTnLst>
                                    <p:animClr clrSpc="rgb" dir="cw">
                                      <p:cBhvr>
                                        <p:cTn id="113" dur="1000" fill="hold"/>
                                        <p:tgtEl>
                                          <p:spTgt spid="520196"/>
                                        </p:tgtEl>
                                        <p:attrNameLst>
                                          <p:attrName>fillcolor</p:attrName>
                                        </p:attrNameLst>
                                      </p:cBhvr>
                                      <p:to>
                                        <a:srgbClr val="FFCCFF"/>
                                      </p:to>
                                    </p:animClr>
                                    <p:set>
                                      <p:cBhvr>
                                        <p:cTn id="114" dur="1000" fill="hold"/>
                                        <p:tgtEl>
                                          <p:spTgt spid="520196"/>
                                        </p:tgtEl>
                                        <p:attrNameLst>
                                          <p:attrName>fill.type</p:attrName>
                                        </p:attrNameLst>
                                      </p:cBhvr>
                                      <p:to>
                                        <p:strVal val="solid"/>
                                      </p:to>
                                    </p:set>
                                    <p:set>
                                      <p:cBhvr>
                                        <p:cTn id="115" dur="1000" fill="hold"/>
                                        <p:tgtEl>
                                          <p:spTgt spid="520196"/>
                                        </p:tgtEl>
                                        <p:attrNameLst>
                                          <p:attrName>fill.on</p:attrName>
                                        </p:attrNameLst>
                                      </p:cBhvr>
                                      <p:to>
                                        <p:strVal val="true"/>
                                      </p:to>
                                    </p:set>
                                  </p:childTnLst>
                                </p:cTn>
                              </p:par>
                              <p:par>
                                <p:cTn id="116" presetID="1" presetClass="emph" presetSubtype="2" fill="hold" nodeType="withEffect">
                                  <p:stCondLst>
                                    <p:cond delay="0"/>
                                  </p:stCondLst>
                                  <p:childTnLst>
                                    <p:animClr clrSpc="rgb" dir="cw">
                                      <p:cBhvr>
                                        <p:cTn id="117" dur="1000" fill="hold"/>
                                        <p:tgtEl>
                                          <p:spTgt spid="520197"/>
                                        </p:tgtEl>
                                        <p:attrNameLst>
                                          <p:attrName>fillcolor</p:attrName>
                                        </p:attrNameLst>
                                      </p:cBhvr>
                                      <p:to>
                                        <a:srgbClr val="FFCCFF"/>
                                      </p:to>
                                    </p:animClr>
                                    <p:set>
                                      <p:cBhvr>
                                        <p:cTn id="118" dur="1000" fill="hold"/>
                                        <p:tgtEl>
                                          <p:spTgt spid="520197"/>
                                        </p:tgtEl>
                                        <p:attrNameLst>
                                          <p:attrName>fill.type</p:attrName>
                                        </p:attrNameLst>
                                      </p:cBhvr>
                                      <p:to>
                                        <p:strVal val="solid"/>
                                      </p:to>
                                    </p:set>
                                    <p:set>
                                      <p:cBhvr>
                                        <p:cTn id="119" dur="1000" fill="hold"/>
                                        <p:tgtEl>
                                          <p:spTgt spid="520197"/>
                                        </p:tgtEl>
                                        <p:attrNameLst>
                                          <p:attrName>fill.on</p:attrName>
                                        </p:attrNameLst>
                                      </p:cBhvr>
                                      <p:to>
                                        <p:strVal val="true"/>
                                      </p:to>
                                    </p:set>
                                  </p:childTnLst>
                                </p:cTn>
                              </p:par>
                              <p:par>
                                <p:cTn id="120" presetID="1" presetClass="emph" presetSubtype="2" fill="hold" nodeType="withEffect">
                                  <p:stCondLst>
                                    <p:cond delay="0"/>
                                  </p:stCondLst>
                                  <p:childTnLst>
                                    <p:animClr clrSpc="rgb" dir="cw">
                                      <p:cBhvr>
                                        <p:cTn id="121" dur="1000" fill="hold"/>
                                        <p:tgtEl>
                                          <p:spTgt spid="520199"/>
                                        </p:tgtEl>
                                        <p:attrNameLst>
                                          <p:attrName>fillcolor</p:attrName>
                                        </p:attrNameLst>
                                      </p:cBhvr>
                                      <p:to>
                                        <a:srgbClr val="FFCCFF"/>
                                      </p:to>
                                    </p:animClr>
                                    <p:set>
                                      <p:cBhvr>
                                        <p:cTn id="122" dur="1000" fill="hold"/>
                                        <p:tgtEl>
                                          <p:spTgt spid="520199"/>
                                        </p:tgtEl>
                                        <p:attrNameLst>
                                          <p:attrName>fill.type</p:attrName>
                                        </p:attrNameLst>
                                      </p:cBhvr>
                                      <p:to>
                                        <p:strVal val="solid"/>
                                      </p:to>
                                    </p:set>
                                    <p:set>
                                      <p:cBhvr>
                                        <p:cTn id="123" dur="1000" fill="hold"/>
                                        <p:tgtEl>
                                          <p:spTgt spid="520199"/>
                                        </p:tgtEl>
                                        <p:attrNameLst>
                                          <p:attrName>fill.on</p:attrName>
                                        </p:attrNameLst>
                                      </p:cBhvr>
                                      <p:to>
                                        <p:strVal val="true"/>
                                      </p:to>
                                    </p:set>
                                  </p:childTnLst>
                                </p:cTn>
                              </p:par>
                              <p:par>
                                <p:cTn id="124" presetID="1" presetClass="emph" presetSubtype="2" fill="hold" nodeType="withEffect">
                                  <p:stCondLst>
                                    <p:cond delay="0"/>
                                  </p:stCondLst>
                                  <p:childTnLst>
                                    <p:animClr clrSpc="rgb" dir="cw">
                                      <p:cBhvr>
                                        <p:cTn id="125" dur="1000" fill="hold"/>
                                        <p:tgtEl>
                                          <p:spTgt spid="520200"/>
                                        </p:tgtEl>
                                        <p:attrNameLst>
                                          <p:attrName>fillcolor</p:attrName>
                                        </p:attrNameLst>
                                      </p:cBhvr>
                                      <p:to>
                                        <a:srgbClr val="FFCCFF"/>
                                      </p:to>
                                    </p:animClr>
                                    <p:set>
                                      <p:cBhvr>
                                        <p:cTn id="126" dur="1000" fill="hold"/>
                                        <p:tgtEl>
                                          <p:spTgt spid="520200"/>
                                        </p:tgtEl>
                                        <p:attrNameLst>
                                          <p:attrName>fill.type</p:attrName>
                                        </p:attrNameLst>
                                      </p:cBhvr>
                                      <p:to>
                                        <p:strVal val="solid"/>
                                      </p:to>
                                    </p:set>
                                    <p:set>
                                      <p:cBhvr>
                                        <p:cTn id="127" dur="1000" fill="hold"/>
                                        <p:tgtEl>
                                          <p:spTgt spid="520200"/>
                                        </p:tgtEl>
                                        <p:attrNameLst>
                                          <p:attrName>fill.on</p:attrName>
                                        </p:attrNameLst>
                                      </p:cBhvr>
                                      <p:to>
                                        <p:strVal val="true"/>
                                      </p:to>
                                    </p:set>
                                  </p:childTnLst>
                                </p:cTn>
                              </p:par>
                              <p:par>
                                <p:cTn id="128" presetID="1" presetClass="emph" presetSubtype="2" fill="hold" nodeType="withEffect">
                                  <p:stCondLst>
                                    <p:cond delay="0"/>
                                  </p:stCondLst>
                                  <p:childTnLst>
                                    <p:animClr clrSpc="rgb" dir="cw">
                                      <p:cBhvr>
                                        <p:cTn id="129" dur="1000" fill="hold"/>
                                        <p:tgtEl>
                                          <p:spTgt spid="520198"/>
                                        </p:tgtEl>
                                        <p:attrNameLst>
                                          <p:attrName>fillcolor</p:attrName>
                                        </p:attrNameLst>
                                      </p:cBhvr>
                                      <p:to>
                                        <a:srgbClr val="FFCCFF"/>
                                      </p:to>
                                    </p:animClr>
                                    <p:set>
                                      <p:cBhvr>
                                        <p:cTn id="130" dur="1000" fill="hold"/>
                                        <p:tgtEl>
                                          <p:spTgt spid="520198"/>
                                        </p:tgtEl>
                                        <p:attrNameLst>
                                          <p:attrName>fill.type</p:attrName>
                                        </p:attrNameLst>
                                      </p:cBhvr>
                                      <p:to>
                                        <p:strVal val="solid"/>
                                      </p:to>
                                    </p:set>
                                    <p:set>
                                      <p:cBhvr>
                                        <p:cTn id="131" dur="1000" fill="hold"/>
                                        <p:tgtEl>
                                          <p:spTgt spid="520198"/>
                                        </p:tgtEl>
                                        <p:attrNameLst>
                                          <p:attrName>fill.on</p:attrName>
                                        </p:attrNameLst>
                                      </p:cBhvr>
                                      <p:to>
                                        <p:strVal val="true"/>
                                      </p:to>
                                    </p:set>
                                  </p:childTnLst>
                                </p:cTn>
                              </p:par>
                            </p:childTnLst>
                          </p:cTn>
                        </p:par>
                        <p:par>
                          <p:cTn id="132" fill="hold">
                            <p:stCondLst>
                              <p:cond delay="1500"/>
                            </p:stCondLst>
                            <p:childTnLst>
                              <p:par>
                                <p:cTn id="133" presetID="29" presetClass="entr" presetSubtype="0" fill="hold" grpId="0" nodeType="afterEffect">
                                  <p:stCondLst>
                                    <p:cond delay="0"/>
                                  </p:stCondLst>
                                  <p:childTnLst>
                                    <p:set>
                                      <p:cBhvr>
                                        <p:cTn id="134" dur="1" fill="hold">
                                          <p:stCondLst>
                                            <p:cond delay="0"/>
                                          </p:stCondLst>
                                        </p:cTn>
                                        <p:tgtEl>
                                          <p:spTgt spid="520291"/>
                                        </p:tgtEl>
                                        <p:attrNameLst>
                                          <p:attrName>style.visibility</p:attrName>
                                        </p:attrNameLst>
                                      </p:cBhvr>
                                      <p:to>
                                        <p:strVal val="visible"/>
                                      </p:to>
                                    </p:set>
                                    <p:anim calcmode="lin" valueType="num">
                                      <p:cBhvr>
                                        <p:cTn id="135" dur="1000" fill="hold"/>
                                        <p:tgtEl>
                                          <p:spTgt spid="520291"/>
                                        </p:tgtEl>
                                        <p:attrNameLst>
                                          <p:attrName>ppt_x</p:attrName>
                                        </p:attrNameLst>
                                      </p:cBhvr>
                                      <p:tavLst>
                                        <p:tav tm="0">
                                          <p:val>
                                            <p:strVal val="#ppt_x-.2"/>
                                          </p:val>
                                        </p:tav>
                                        <p:tav tm="100000">
                                          <p:val>
                                            <p:strVal val="#ppt_x"/>
                                          </p:val>
                                        </p:tav>
                                      </p:tavLst>
                                    </p:anim>
                                    <p:anim calcmode="lin" valueType="num">
                                      <p:cBhvr>
                                        <p:cTn id="136" dur="1000" fill="hold"/>
                                        <p:tgtEl>
                                          <p:spTgt spid="520291"/>
                                        </p:tgtEl>
                                        <p:attrNameLst>
                                          <p:attrName>ppt_y</p:attrName>
                                        </p:attrNameLst>
                                      </p:cBhvr>
                                      <p:tavLst>
                                        <p:tav tm="0">
                                          <p:val>
                                            <p:strVal val="#ppt_y"/>
                                          </p:val>
                                        </p:tav>
                                        <p:tav tm="100000">
                                          <p:val>
                                            <p:strVal val="#ppt_y"/>
                                          </p:val>
                                        </p:tav>
                                      </p:tavLst>
                                    </p:anim>
                                    <p:animEffect transition="in" filter="wipe(right)" prLst="gradientSize: 0.1">
                                      <p:cBhvr>
                                        <p:cTn id="137" dur="1000"/>
                                        <p:tgtEl>
                                          <p:spTgt spid="520291"/>
                                        </p:tgtEl>
                                      </p:cBhvr>
                                    </p:animEffect>
                                  </p:childTnLst>
                                </p:cTn>
                              </p:par>
                              <p:par>
                                <p:cTn id="138" presetID="29" presetClass="entr" presetSubtype="0" fill="hold" grpId="0" nodeType="withEffect">
                                  <p:stCondLst>
                                    <p:cond delay="0"/>
                                  </p:stCondLst>
                                  <p:childTnLst>
                                    <p:set>
                                      <p:cBhvr>
                                        <p:cTn id="139" dur="1" fill="hold">
                                          <p:stCondLst>
                                            <p:cond delay="0"/>
                                          </p:stCondLst>
                                        </p:cTn>
                                        <p:tgtEl>
                                          <p:spTgt spid="520292"/>
                                        </p:tgtEl>
                                        <p:attrNameLst>
                                          <p:attrName>style.visibility</p:attrName>
                                        </p:attrNameLst>
                                      </p:cBhvr>
                                      <p:to>
                                        <p:strVal val="visible"/>
                                      </p:to>
                                    </p:set>
                                    <p:anim calcmode="lin" valueType="num">
                                      <p:cBhvr>
                                        <p:cTn id="140" dur="1000" fill="hold"/>
                                        <p:tgtEl>
                                          <p:spTgt spid="520292"/>
                                        </p:tgtEl>
                                        <p:attrNameLst>
                                          <p:attrName>ppt_x</p:attrName>
                                        </p:attrNameLst>
                                      </p:cBhvr>
                                      <p:tavLst>
                                        <p:tav tm="0">
                                          <p:val>
                                            <p:strVal val="#ppt_x-.2"/>
                                          </p:val>
                                        </p:tav>
                                        <p:tav tm="100000">
                                          <p:val>
                                            <p:strVal val="#ppt_x"/>
                                          </p:val>
                                        </p:tav>
                                      </p:tavLst>
                                    </p:anim>
                                    <p:anim calcmode="lin" valueType="num">
                                      <p:cBhvr>
                                        <p:cTn id="141" dur="1000" fill="hold"/>
                                        <p:tgtEl>
                                          <p:spTgt spid="520292"/>
                                        </p:tgtEl>
                                        <p:attrNameLst>
                                          <p:attrName>ppt_y</p:attrName>
                                        </p:attrNameLst>
                                      </p:cBhvr>
                                      <p:tavLst>
                                        <p:tav tm="0">
                                          <p:val>
                                            <p:strVal val="#ppt_y"/>
                                          </p:val>
                                        </p:tav>
                                        <p:tav tm="100000">
                                          <p:val>
                                            <p:strVal val="#ppt_y"/>
                                          </p:val>
                                        </p:tav>
                                      </p:tavLst>
                                    </p:anim>
                                    <p:animEffect transition="in" filter="wipe(right)" prLst="gradientSize: 0.1">
                                      <p:cBhvr>
                                        <p:cTn id="142" dur="1000"/>
                                        <p:tgtEl>
                                          <p:spTgt spid="520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289" grpId="0"/>
      <p:bldP spid="520290" grpId="0"/>
      <p:bldP spid="520246" grpId="0" animBg="1"/>
      <p:bldP spid="520246" grpId="1" animBg="1"/>
      <p:bldP spid="520291" grpId="0"/>
      <p:bldP spid="52029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Rectangle 2"/>
          <p:cNvSpPr>
            <a:spLocks noGrp="1" noChangeArrowheads="1"/>
          </p:cNvSpPr>
          <p:nvPr>
            <p:ph type="title"/>
          </p:nvPr>
        </p:nvSpPr>
        <p:spPr>
          <a:xfrm>
            <a:off x="720725" y="0"/>
            <a:ext cx="9001125" cy="720725"/>
          </a:xfrm>
          <a:ln/>
        </p:spPr>
        <p:txBody>
          <a:bodyPr/>
          <a:lstStyle/>
          <a:p>
            <a:pPr hangingPunct="1"/>
            <a:endParaRPr kumimoji="1" lang="ja-JP" altLang="en-US">
              <a:ea typeface="A-OTF 新ゴ Pro H" pitchFamily="34" charset="-128"/>
            </a:endParaRPr>
          </a:p>
        </p:txBody>
      </p:sp>
      <p:sp>
        <p:nvSpPr>
          <p:cNvPr id="500739" name="Rectangle 3"/>
          <p:cNvSpPr>
            <a:spLocks noGrp="1" noChangeArrowheads="1"/>
          </p:cNvSpPr>
          <p:nvPr>
            <p:ph type="subTitle" idx="4294967295"/>
          </p:nvPr>
        </p:nvSpPr>
        <p:spPr bwMode="auto">
          <a:xfrm>
            <a:off x="539750" y="1474788"/>
            <a:ext cx="9094788" cy="5872162"/>
          </a:xfrm>
          <a:prstGeom prst="rect">
            <a:avLst/>
          </a:prstGeom>
          <a:noFill/>
          <a:ln/>
        </p:spPr>
        <p:txBody>
          <a:bodyPr lIns="0" tIns="0" rIns="0" bIns="0" anchor="ctr"/>
          <a:lstStyle/>
          <a:p>
            <a:pPr marL="0" indent="0" algn="ctr">
              <a:spcBef>
                <a:spcPct val="0"/>
              </a:spcBef>
              <a:spcAft>
                <a:spcPct val="0"/>
              </a:spcAft>
              <a:buSzPct val="45000"/>
              <a:buFont typeface="StarSymbol" pitchFamily="2" charset="0"/>
              <a:buNone/>
            </a:pPr>
            <a:r>
              <a:rPr lang="ja-JP" altLang="en-GB" sz="4800"/>
              <a:t>まとめ</a:t>
            </a:r>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50" name="Rectangle 2"/>
          <p:cNvSpPr>
            <a:spLocks noGrp="1" noChangeArrowheads="1"/>
          </p:cNvSpPr>
          <p:nvPr>
            <p:ph type="title"/>
          </p:nvPr>
        </p:nvSpPr>
        <p:spPr/>
        <p:txBody>
          <a:bodyPr/>
          <a:lstStyle/>
          <a:p>
            <a:r>
              <a:rPr lang="ja-JP" altLang="en-US"/>
              <a:t>まとめ：スケジューリング方式</a:t>
            </a:r>
          </a:p>
        </p:txBody>
      </p:sp>
      <p:sp>
        <p:nvSpPr>
          <p:cNvPr id="514051" name="Rectangle 3"/>
          <p:cNvSpPr>
            <a:spLocks noGrp="1" noChangeArrowheads="1"/>
          </p:cNvSpPr>
          <p:nvPr>
            <p:ph type="body" idx="1"/>
          </p:nvPr>
        </p:nvSpPr>
        <p:spPr/>
        <p:txBody>
          <a:bodyPr/>
          <a:lstStyle/>
          <a:p>
            <a:r>
              <a:rPr lang="en-US" altLang="ja-JP"/>
              <a:t>FIFO (First In First Out)</a:t>
            </a:r>
          </a:p>
          <a:p>
            <a:pPr lvl="1"/>
            <a:r>
              <a:rPr lang="ja-JP" altLang="en-US"/>
              <a:t>到着順スケジューリング，</a:t>
            </a:r>
            <a:r>
              <a:rPr lang="en-US" altLang="ja-JP"/>
              <a:t>FCFS</a:t>
            </a:r>
          </a:p>
          <a:p>
            <a:r>
              <a:rPr lang="en-US" altLang="ja-JP"/>
              <a:t>SPTF (Shortest Processing Time First)</a:t>
            </a:r>
          </a:p>
          <a:p>
            <a:pPr lvl="1"/>
            <a:r>
              <a:rPr lang="ja-JP" altLang="en-US"/>
              <a:t>処理時間順スケジューリング</a:t>
            </a:r>
          </a:p>
          <a:p>
            <a:r>
              <a:rPr lang="en-US" altLang="ja-JP"/>
              <a:t>PS (Priority Scheduling)</a:t>
            </a:r>
          </a:p>
          <a:p>
            <a:pPr lvl="1"/>
            <a:r>
              <a:rPr lang="ja-JP" altLang="en-US"/>
              <a:t>優先度順スケジューリング</a:t>
            </a:r>
          </a:p>
          <a:p>
            <a:r>
              <a:rPr lang="en-US" altLang="ja-JP"/>
              <a:t>RR (Round Robin)</a:t>
            </a:r>
          </a:p>
          <a:p>
            <a:pPr lvl="1"/>
            <a:r>
              <a:rPr lang="ja-JP" altLang="en-US"/>
              <a:t>ラウンドロビン</a:t>
            </a:r>
          </a:p>
          <a:p>
            <a:r>
              <a:rPr lang="en-US" altLang="ja-JP"/>
              <a:t>MLF (Multi-Level Feedback)</a:t>
            </a:r>
          </a:p>
          <a:p>
            <a:pPr lvl="1"/>
            <a:r>
              <a:rPr lang="ja-JP" altLang="en-US"/>
              <a:t>多重フィードバック</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4" name="Rectangle 2"/>
          <p:cNvSpPr>
            <a:spLocks noGrp="1" noChangeArrowheads="1"/>
          </p:cNvSpPr>
          <p:nvPr>
            <p:ph type="title"/>
          </p:nvPr>
        </p:nvSpPr>
        <p:spPr/>
        <p:txBody>
          <a:bodyPr/>
          <a:lstStyle/>
          <a:p>
            <a:r>
              <a:rPr lang="ja-JP" altLang="en-US"/>
              <a:t>まとめ：処理時間順</a:t>
            </a:r>
          </a:p>
        </p:txBody>
      </p:sp>
      <p:sp>
        <p:nvSpPr>
          <p:cNvPr id="515075" name="Rectangle 3"/>
          <p:cNvSpPr>
            <a:spLocks noGrp="1" noChangeArrowheads="1"/>
          </p:cNvSpPr>
          <p:nvPr>
            <p:ph type="body" idx="1"/>
          </p:nvPr>
        </p:nvSpPr>
        <p:spPr/>
        <p:txBody>
          <a:bodyPr/>
          <a:lstStyle/>
          <a:p>
            <a:r>
              <a:rPr lang="ja-JP" altLang="en-US"/>
              <a:t>処理時間順スケジューリング</a:t>
            </a:r>
          </a:p>
          <a:p>
            <a:pPr lvl="1"/>
            <a:r>
              <a:rPr lang="ja-JP" altLang="en-US"/>
              <a:t>理論上，応答時間を最小にできる</a:t>
            </a:r>
          </a:p>
          <a:p>
            <a:pPr lvl="1"/>
            <a:r>
              <a:rPr lang="ja-JP" altLang="en-US"/>
              <a:t>実装が不可能</a:t>
            </a:r>
          </a:p>
          <a:p>
            <a:pPr lvl="1"/>
            <a:endParaRPr lang="ja-JP" altLang="en-US"/>
          </a:p>
          <a:p>
            <a:r>
              <a:rPr lang="ja-JP" altLang="en-US"/>
              <a:t>近似により処理時間順を実現</a:t>
            </a:r>
          </a:p>
          <a:p>
            <a:pPr lvl="1"/>
            <a:r>
              <a:rPr lang="ja-JP" altLang="en-US"/>
              <a:t>多重レベルフィードバック</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8" name="Rectangle 2"/>
          <p:cNvSpPr>
            <a:spLocks noGrp="1" noChangeArrowheads="1"/>
          </p:cNvSpPr>
          <p:nvPr>
            <p:ph type="title"/>
          </p:nvPr>
        </p:nvSpPr>
        <p:spPr/>
        <p:txBody>
          <a:bodyPr/>
          <a:lstStyle/>
          <a:p>
            <a:r>
              <a:rPr lang="ja-JP" altLang="en-US"/>
              <a:t>まとめ：プロセス優先度</a:t>
            </a:r>
          </a:p>
        </p:txBody>
      </p:sp>
      <p:sp>
        <p:nvSpPr>
          <p:cNvPr id="516099" name="Rectangle 3"/>
          <p:cNvSpPr>
            <a:spLocks noGrp="1" noChangeArrowheads="1"/>
          </p:cNvSpPr>
          <p:nvPr>
            <p:ph type="body" idx="1"/>
          </p:nvPr>
        </p:nvSpPr>
        <p:spPr/>
        <p:txBody>
          <a:bodyPr/>
          <a:lstStyle/>
          <a:p>
            <a:r>
              <a:rPr lang="ja-JP" altLang="en-US"/>
              <a:t>静的優先度</a:t>
            </a:r>
          </a:p>
          <a:p>
            <a:pPr lvl="1"/>
            <a:r>
              <a:rPr lang="ja-JP" altLang="en-US"/>
              <a:t>プロセス生成時に決定</a:t>
            </a:r>
          </a:p>
          <a:p>
            <a:r>
              <a:rPr lang="ja-JP" altLang="en-US"/>
              <a:t>動的優先度</a:t>
            </a:r>
          </a:p>
          <a:p>
            <a:pPr lvl="1"/>
            <a:r>
              <a:rPr lang="ja-JP" altLang="en-US"/>
              <a:t>実行中に変化</a:t>
            </a:r>
          </a:p>
          <a:p>
            <a:pPr lvl="1"/>
            <a:endParaRPr lang="ja-JP" altLang="en-US"/>
          </a:p>
          <a:p>
            <a:r>
              <a:rPr lang="ja-JP" altLang="en-US"/>
              <a:t>優先度スケジューリング</a:t>
            </a:r>
          </a:p>
          <a:p>
            <a:pPr lvl="1"/>
            <a:r>
              <a:rPr lang="ja-JP" altLang="en-US"/>
              <a:t>優先度の低いプロセスが</a:t>
            </a:r>
            <a:r>
              <a:rPr lang="en-US" altLang="ja-JP"/>
              <a:t>starvation</a:t>
            </a:r>
            <a:r>
              <a:rPr lang="ja-JP" altLang="en-US"/>
              <a:t>に陥る可能性</a:t>
            </a:r>
          </a:p>
          <a:p>
            <a:pPr lvl="1"/>
            <a:r>
              <a:rPr lang="en-US" altLang="ja-JP"/>
              <a:t>aging</a:t>
            </a:r>
            <a:r>
              <a:rPr lang="ja-JP" altLang="en-US"/>
              <a:t>等で解決</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DCD8B6-7683-4397-A3CA-B2647DEC6BD7}"/>
              </a:ext>
            </a:extLst>
          </p:cNvPr>
          <p:cNvSpPr>
            <a:spLocks noGrp="1"/>
          </p:cNvSpPr>
          <p:nvPr>
            <p:ph type="title"/>
          </p:nvPr>
        </p:nvSpPr>
        <p:spPr/>
        <p:txBody>
          <a:bodyPr/>
          <a:lstStyle/>
          <a:p>
            <a:r>
              <a:rPr kumimoji="1" lang="ja-JP" altLang="en-US" dirty="0"/>
              <a:t>さらなる発展のため</a:t>
            </a:r>
          </a:p>
        </p:txBody>
      </p:sp>
      <p:sp>
        <p:nvSpPr>
          <p:cNvPr id="3" name="コンテンツ プレースホルダー 2">
            <a:extLst>
              <a:ext uri="{FF2B5EF4-FFF2-40B4-BE49-F238E27FC236}">
                <a16:creationId xmlns:a16="http://schemas.microsoft.com/office/drawing/2014/main" id="{8D040425-0104-4E61-89DF-3EA0FDE35975}"/>
              </a:ext>
            </a:extLst>
          </p:cNvPr>
          <p:cNvSpPr>
            <a:spLocks noGrp="1"/>
          </p:cNvSpPr>
          <p:nvPr>
            <p:ph idx="1"/>
          </p:nvPr>
        </p:nvSpPr>
        <p:spPr/>
        <p:txBody>
          <a:bodyPr/>
          <a:lstStyle/>
          <a:p>
            <a:r>
              <a:rPr kumimoji="1" lang="en-US" altLang="ja-JP" dirty="0"/>
              <a:t>Multics</a:t>
            </a:r>
            <a:r>
              <a:rPr kumimoji="1" lang="ja-JP" altLang="en-US" dirty="0"/>
              <a:t>　</a:t>
            </a:r>
            <a:endParaRPr kumimoji="1" lang="en-US" altLang="ja-JP" dirty="0"/>
          </a:p>
          <a:p>
            <a:pPr lvl="1"/>
            <a:r>
              <a:rPr kumimoji="1" lang="en-US" altLang="ja-JP" dirty="0"/>
              <a:t>Wikipedia </a:t>
            </a:r>
            <a:r>
              <a:rPr kumimoji="1" lang="ja-JP" altLang="en-US" dirty="0"/>
              <a:t>かなり説明は難しいので注意が必要</a:t>
            </a:r>
            <a:endParaRPr kumimoji="1" lang="en-US" altLang="ja-JP" dirty="0"/>
          </a:p>
          <a:p>
            <a:pPr lvl="1"/>
            <a:r>
              <a:rPr kumimoji="1" lang="en-US" altLang="ja-JP" dirty="0" err="1"/>
              <a:t>ggr“OS</a:t>
            </a:r>
            <a:r>
              <a:rPr kumimoji="1" lang="ja-JP" altLang="en-US" dirty="0"/>
              <a:t>誕生から</a:t>
            </a:r>
            <a:r>
              <a:rPr kumimoji="1" lang="en-US" altLang="ja-JP" dirty="0"/>
              <a:t>Linux</a:t>
            </a:r>
            <a:r>
              <a:rPr kumimoji="1" lang="ja-JP" altLang="en-US" dirty="0"/>
              <a:t>までの歴史</a:t>
            </a:r>
            <a:r>
              <a:rPr kumimoji="1" lang="en-US" altLang="ja-JP" dirty="0"/>
              <a:t>” </a:t>
            </a:r>
            <a:r>
              <a:rPr kumimoji="1" lang="ja-JP" altLang="en-US" dirty="0"/>
              <a:t>　</a:t>
            </a:r>
            <a:endParaRPr kumimoji="1" lang="en-US" altLang="ja-JP" dirty="0"/>
          </a:p>
          <a:p>
            <a:r>
              <a:rPr kumimoji="1" lang="ja-JP" altLang="en-US" dirty="0"/>
              <a:t>プリエンプション（</a:t>
            </a:r>
            <a:r>
              <a:rPr kumimoji="1" lang="en-US" altLang="ja-JP" dirty="0"/>
              <a:t>Wikipedia)</a:t>
            </a:r>
          </a:p>
          <a:p>
            <a:r>
              <a:rPr kumimoji="1" lang="en-US" altLang="ja-JP" dirty="0"/>
              <a:t>Windows 3.x</a:t>
            </a:r>
            <a:r>
              <a:rPr kumimoji="1" lang="ja-JP" altLang="en-US" dirty="0"/>
              <a:t>のマルチタスク </a:t>
            </a:r>
            <a:r>
              <a:rPr kumimoji="1" lang="en-US" altLang="ja-JP" dirty="0"/>
              <a:t>(</a:t>
            </a:r>
            <a:r>
              <a:rPr kumimoji="1" lang="en-US" altLang="ja-JP" dirty="0" err="1"/>
              <a:t>ggr</a:t>
            </a:r>
            <a:r>
              <a:rPr kumimoji="1" lang="ja-JP" altLang="en-US" dirty="0"/>
              <a:t> </a:t>
            </a:r>
            <a:r>
              <a:rPr kumimoji="1" lang="en-US" altLang="ja-JP" dirty="0"/>
              <a:t>“windows3.1 </a:t>
            </a:r>
            <a:r>
              <a:rPr kumimoji="1" lang="ja-JP" altLang="en-US" dirty="0"/>
              <a:t>マルチタスク</a:t>
            </a:r>
            <a:r>
              <a:rPr kumimoji="1" lang="en-US" altLang="ja-JP" dirty="0"/>
              <a:t>”</a:t>
            </a:r>
            <a:r>
              <a:rPr kumimoji="1" lang="ja-JP" altLang="en-US" dirty="0"/>
              <a:t>）</a:t>
            </a:r>
            <a:endParaRPr kumimoji="1" lang="en-US" altLang="ja-JP" dirty="0"/>
          </a:p>
          <a:p>
            <a:pPr lvl="1"/>
            <a:r>
              <a:rPr kumimoji="1" lang="en-US" altLang="ja-JP" dirty="0"/>
              <a:t>https://www.atmarkit.co.jp/fwin2k/special/win9xorwin2k/column_winmultitask.html</a:t>
            </a:r>
          </a:p>
          <a:p>
            <a:pPr lvl="1"/>
            <a:r>
              <a:rPr kumimoji="1" lang="en-US" altLang="ja-JP" dirty="0"/>
              <a:t>Microsoft Windows 3.X (Wikipedia)</a:t>
            </a:r>
          </a:p>
          <a:p>
            <a:pPr marL="576262" lvl="1" indent="0">
              <a:buNone/>
            </a:pPr>
            <a:endParaRPr kumimoji="1" lang="en-US" altLang="ja-JP" dirty="0"/>
          </a:p>
        </p:txBody>
      </p:sp>
    </p:spTree>
    <p:extLst>
      <p:ext uri="{BB962C8B-B14F-4D97-AF65-F5344CB8AC3E}">
        <p14:creationId xmlns:p14="http://schemas.microsoft.com/office/powerpoint/2010/main" val="1903935067"/>
      </p:ext>
    </p:extLst>
  </p:cSld>
  <p:clrMapOvr>
    <a:masterClrMapping/>
  </p:clrMapOvr>
</p:sld>
</file>

<file path=ppt/theme/theme1.xml><?xml version="1.0" encoding="utf-8"?>
<a:theme xmlns:a="http://schemas.openxmlformats.org/drawingml/2006/main" name="coe-g2-20041122">
  <a:themeElements>
    <a:clrScheme name="coe-g2-2004112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oe-g2-20041122">
      <a:majorFont>
        <a:latin typeface="A-OTF 新ゴ Pro B"/>
        <a:ea typeface="A-OTF 新ゴ Pro B"/>
        <a:cs typeface=""/>
      </a:majorFont>
      <a:minorFont>
        <a:latin typeface="A-OTF 新ゴ Pro H"/>
        <a:ea typeface="A-OTF 新ゴ Pro H"/>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CC99"/>
        </a:solidFill>
        <a:ln w="38100" cap="flat" cmpd="sng" algn="ctr">
          <a:solidFill>
            <a:srgbClr val="FF6600"/>
          </a:solidFill>
          <a:prstDash val="solid"/>
          <a:round/>
          <a:headEnd type="none" w="med" len="med"/>
          <a:tailEnd type="none" w="med" len="med"/>
        </a:ln>
        <a:effectLst/>
      </a:spPr>
      <a:bodyPr vert="horz" wrap="none" lIns="90000" tIns="46800" rIns="90000" bIns="46800" numCol="1" anchor="ctr" anchorCtr="1"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smtClean="0">
            <a:ln>
              <a:noFill/>
            </a:ln>
            <a:effectLst/>
            <a:latin typeface="Times New Roman" pitchFamily="18" charset="0"/>
            <a:ea typeface="A-OTF 新ゴ Pro H" pitchFamily="34" charset="-128"/>
          </a:defRPr>
        </a:defPPr>
      </a:lstStyle>
    </a:spDef>
    <a:lnDef>
      <a:spPr bwMode="auto">
        <a:xfrm>
          <a:off x="0" y="0"/>
          <a:ext cx="1" cy="1"/>
        </a:xfrm>
        <a:custGeom>
          <a:avLst/>
          <a:gdLst/>
          <a:ahLst/>
          <a:cxnLst/>
          <a:rect l="0" t="0" r="0" b="0"/>
          <a:pathLst/>
        </a:custGeom>
        <a:solidFill>
          <a:srgbClr val="FFCC99"/>
        </a:solidFill>
        <a:ln w="38100" cap="flat" cmpd="sng" algn="ctr">
          <a:solidFill>
            <a:srgbClr val="FF6600"/>
          </a:solidFill>
          <a:prstDash val="solid"/>
          <a:round/>
          <a:headEnd type="none" w="med" len="med"/>
          <a:tailEnd type="none" w="med" len="med"/>
        </a:ln>
        <a:effectLst/>
      </a:spPr>
      <a:bodyPr vert="horz" wrap="none" lIns="90000" tIns="46800" rIns="90000" bIns="46800" numCol="1" anchor="ctr" anchorCtr="1"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smtClean="0">
            <a:ln>
              <a:noFill/>
            </a:ln>
            <a:effectLst/>
            <a:latin typeface="Times New Roman" pitchFamily="18" charset="0"/>
            <a:ea typeface="A-OTF 新ゴ Pro H" pitchFamily="34" charset="-128"/>
          </a:defRPr>
        </a:defPPr>
      </a:lstStyle>
    </a:lnDef>
  </a:objectDefaults>
  <a:extraClrSchemeLst>
    <a:extraClrScheme>
      <a:clrScheme name="coe-g2-2004112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oe-g2-2004112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oe-g2-2004112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oe-g2-2004112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oe-g2-2004112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oe-g2-2004112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oe-g2-2004112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coe-g2-20041122</Template>
  <TotalTime>35669</TotalTime>
  <Words>2134</Words>
  <Application>Microsoft Office PowerPoint</Application>
  <PresentationFormat>ユーザー設定</PresentationFormat>
  <Paragraphs>670</Paragraphs>
  <Slides>54</Slides>
  <Notes>7</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54</vt:i4>
      </vt:variant>
    </vt:vector>
  </HeadingPairs>
  <TitlesOfParts>
    <vt:vector size="64" baseType="lpstr">
      <vt:lpstr>A-OTF 新ゴ Pro B</vt:lpstr>
      <vt:lpstr>A-OTF 新ゴ Pro H</vt:lpstr>
      <vt:lpstr>A-OTF 新ゴ Pro M</vt:lpstr>
      <vt:lpstr>ＭＳ Ｐゴシック</vt:lpstr>
      <vt:lpstr>StarSymbol</vt:lpstr>
      <vt:lpstr>ヒラギノ角ゴ Pro W6</vt:lpstr>
      <vt:lpstr>Arial Narrow</vt:lpstr>
      <vt:lpstr>Times New Roman</vt:lpstr>
      <vt:lpstr>Wingdings</vt:lpstr>
      <vt:lpstr>coe-g2-20041122</vt:lpstr>
      <vt:lpstr>PowerPoint プレゼンテーション</vt:lpstr>
      <vt:lpstr>復習：スレッド</vt:lpstr>
      <vt:lpstr>復習：割込み</vt:lpstr>
      <vt:lpstr>復習：割込みの種類</vt:lpstr>
      <vt:lpstr>今日の内容</vt:lpstr>
      <vt:lpstr>PowerPoint プレゼンテーション</vt:lpstr>
      <vt:lpstr>復習：プロセスの三状態</vt:lpstr>
      <vt:lpstr>プロセスの状態遷移</vt:lpstr>
      <vt:lpstr>スケジューリング</vt:lpstr>
      <vt:lpstr>プロセスの中断方式</vt:lpstr>
      <vt:lpstr>PowerPoint プレゼンテーション</vt:lpstr>
      <vt:lpstr>スケジューリングの目的</vt:lpstr>
      <vt:lpstr>効率化の指標</vt:lpstr>
      <vt:lpstr>効率化の指標</vt:lpstr>
      <vt:lpstr>PowerPoint プレゼンテーション</vt:lpstr>
      <vt:lpstr>さまざまなスケジューリング方式</vt:lpstr>
      <vt:lpstr>さまざまなスケジューリング方式</vt:lpstr>
      <vt:lpstr>FIFO</vt:lpstr>
      <vt:lpstr>FIFOの欠点</vt:lpstr>
      <vt:lpstr>さまざまなスケジューリング方式</vt:lpstr>
      <vt:lpstr>SPTF</vt:lpstr>
      <vt:lpstr>SPTF</vt:lpstr>
      <vt:lpstr>SPTFの実装手法</vt:lpstr>
      <vt:lpstr>SPTFの近似実装</vt:lpstr>
      <vt:lpstr>さまざまなスケジューリング方式</vt:lpstr>
      <vt:lpstr>PS</vt:lpstr>
      <vt:lpstr>さまざまなスケジューリング方式</vt:lpstr>
      <vt:lpstr>RR</vt:lpstr>
      <vt:lpstr>さまざまなスケジューリング方式</vt:lpstr>
      <vt:lpstr>MLF</vt:lpstr>
      <vt:lpstr>MLF</vt:lpstr>
      <vt:lpstr>PowerPoint プレゼンテーション</vt:lpstr>
      <vt:lpstr>FIFOの例</vt:lpstr>
      <vt:lpstr>SPTFの例</vt:lpstr>
      <vt:lpstr>RRの例</vt:lpstr>
      <vt:lpstr>PowerPoint プレゼンテーション</vt:lpstr>
      <vt:lpstr>PowerPoint プレゼンテーション</vt:lpstr>
      <vt:lpstr>UNIX SysV</vt:lpstr>
      <vt:lpstr>SysVのスケジューリング</vt:lpstr>
      <vt:lpstr>SysVのスケジューリング</vt:lpstr>
      <vt:lpstr>SysVのスケジューリング</vt:lpstr>
      <vt:lpstr>SysVのスケジューリング</vt:lpstr>
      <vt:lpstr>SysVのスケジューリング</vt:lpstr>
      <vt:lpstr>P_CPU</vt:lpstr>
      <vt:lpstr>PowerPoint プレゼンテーション</vt:lpstr>
      <vt:lpstr>O(1)スケジューリング</vt:lpstr>
      <vt:lpstr>Linux 2.6 のスケジューリング</vt:lpstr>
      <vt:lpstr>Linux 2.6 のスケジューリング</vt:lpstr>
      <vt:lpstr>Linux 2.6 のスケジューリング</vt:lpstr>
      <vt:lpstr>PowerPoint プレゼンテーション</vt:lpstr>
      <vt:lpstr>まとめ：スケジューリング方式</vt:lpstr>
      <vt:lpstr>まとめ：処理時間順</vt:lpstr>
      <vt:lpstr>まとめ：プロセス優先度</vt:lpstr>
      <vt:lpstr>さらなる発展のため</vt:lpstr>
    </vt:vector>
  </TitlesOfParts>
  <Company>豊橋技術科学大学</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matsuo</dc:creator>
  <cp:lastModifiedBy>matsuo Hiroshi</cp:lastModifiedBy>
  <cp:revision>656</cp:revision>
  <cp:lastPrinted>2013-10-10T08:31:44Z</cp:lastPrinted>
  <dcterms:created xsi:type="dcterms:W3CDTF">2005-03-11T00:37:53Z</dcterms:created>
  <dcterms:modified xsi:type="dcterms:W3CDTF">2022-03-01T05:01:57Z</dcterms:modified>
</cp:coreProperties>
</file>