
<file path=[Content_Types].xml><?xml version="1.0" encoding="utf-8"?>
<Types xmlns="http://schemas.openxmlformats.org/package/2006/content-types">
  <Default Extension="emf" ContentType="image/x-emf"/>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5"/>
  </p:notesMasterIdLst>
  <p:sldIdLst>
    <p:sldId id="256" r:id="rId2"/>
    <p:sldId id="259" r:id="rId3"/>
    <p:sldId id="257" r:id="rId4"/>
    <p:sldId id="273" r:id="rId5"/>
    <p:sldId id="288" r:id="rId6"/>
    <p:sldId id="289" r:id="rId7"/>
    <p:sldId id="258" r:id="rId8"/>
    <p:sldId id="265" r:id="rId9"/>
    <p:sldId id="266" r:id="rId10"/>
    <p:sldId id="267" r:id="rId11"/>
    <p:sldId id="270" r:id="rId12"/>
    <p:sldId id="271" r:id="rId13"/>
    <p:sldId id="272" r:id="rId14"/>
    <p:sldId id="260" r:id="rId15"/>
    <p:sldId id="274" r:id="rId16"/>
    <p:sldId id="275" r:id="rId17"/>
    <p:sldId id="276" r:id="rId18"/>
    <p:sldId id="264" r:id="rId19"/>
    <p:sldId id="278" r:id="rId20"/>
    <p:sldId id="261" r:id="rId21"/>
    <p:sldId id="279" r:id="rId22"/>
    <p:sldId id="280" r:id="rId23"/>
    <p:sldId id="281" r:id="rId24"/>
    <p:sldId id="282" r:id="rId25"/>
    <p:sldId id="291" r:id="rId26"/>
    <p:sldId id="283" r:id="rId27"/>
    <p:sldId id="284" r:id="rId28"/>
    <p:sldId id="262" r:id="rId29"/>
    <p:sldId id="285" r:id="rId30"/>
    <p:sldId id="263" r:id="rId31"/>
    <p:sldId id="286" r:id="rId32"/>
    <p:sldId id="290" r:id="rId33"/>
    <p:sldId id="287" r:id="rId34"/>
  </p:sldIdLst>
  <p:sldSz cx="10080625" cy="7559675"/>
  <p:notesSz cx="7104063" cy="10234613"/>
  <p:defaultTextStyle>
    <a:defPPr>
      <a:defRPr lang="en-GB"/>
    </a:defPPr>
    <a:lvl1pPr algn="ctr" rtl="0" eaLnBrk="0" fontAlgn="base" hangingPunct="0">
      <a:spcBef>
        <a:spcPct val="0"/>
      </a:spcBef>
      <a:spcAft>
        <a:spcPct val="0"/>
      </a:spcAft>
      <a:defRPr sz="2400" b="1" kern="1200">
        <a:solidFill>
          <a:schemeClr val="tx1"/>
        </a:solidFill>
        <a:latin typeface="A-OTF 新ゴ Pro H" pitchFamily="34" charset="-128"/>
        <a:ea typeface="A-OTF 新ゴ Pro H" pitchFamily="34" charset="-128"/>
        <a:cs typeface="+mn-cs"/>
      </a:defRPr>
    </a:lvl1pPr>
    <a:lvl2pPr marL="457200" algn="ctr" rtl="0" eaLnBrk="0" fontAlgn="base" hangingPunct="0">
      <a:spcBef>
        <a:spcPct val="0"/>
      </a:spcBef>
      <a:spcAft>
        <a:spcPct val="0"/>
      </a:spcAft>
      <a:defRPr sz="2400" b="1" kern="1200">
        <a:solidFill>
          <a:schemeClr val="tx1"/>
        </a:solidFill>
        <a:latin typeface="A-OTF 新ゴ Pro H" pitchFamily="34" charset="-128"/>
        <a:ea typeface="A-OTF 新ゴ Pro H" pitchFamily="34" charset="-128"/>
        <a:cs typeface="+mn-cs"/>
      </a:defRPr>
    </a:lvl2pPr>
    <a:lvl3pPr marL="914400" algn="ctr" rtl="0" eaLnBrk="0" fontAlgn="base" hangingPunct="0">
      <a:spcBef>
        <a:spcPct val="0"/>
      </a:spcBef>
      <a:spcAft>
        <a:spcPct val="0"/>
      </a:spcAft>
      <a:defRPr sz="2400" b="1" kern="1200">
        <a:solidFill>
          <a:schemeClr val="tx1"/>
        </a:solidFill>
        <a:latin typeface="A-OTF 新ゴ Pro H" pitchFamily="34" charset="-128"/>
        <a:ea typeface="A-OTF 新ゴ Pro H" pitchFamily="34" charset="-128"/>
        <a:cs typeface="+mn-cs"/>
      </a:defRPr>
    </a:lvl3pPr>
    <a:lvl4pPr marL="1371600" algn="ctr" rtl="0" eaLnBrk="0" fontAlgn="base" hangingPunct="0">
      <a:spcBef>
        <a:spcPct val="0"/>
      </a:spcBef>
      <a:spcAft>
        <a:spcPct val="0"/>
      </a:spcAft>
      <a:defRPr sz="2400" b="1" kern="1200">
        <a:solidFill>
          <a:schemeClr val="tx1"/>
        </a:solidFill>
        <a:latin typeface="A-OTF 新ゴ Pro H" pitchFamily="34" charset="-128"/>
        <a:ea typeface="A-OTF 新ゴ Pro H" pitchFamily="34" charset="-128"/>
        <a:cs typeface="+mn-cs"/>
      </a:defRPr>
    </a:lvl4pPr>
    <a:lvl5pPr marL="1828800" algn="ctr" rtl="0" eaLnBrk="0" fontAlgn="base" hangingPunct="0">
      <a:spcBef>
        <a:spcPct val="0"/>
      </a:spcBef>
      <a:spcAft>
        <a:spcPct val="0"/>
      </a:spcAft>
      <a:defRPr sz="2400" b="1" kern="1200">
        <a:solidFill>
          <a:schemeClr val="tx1"/>
        </a:solidFill>
        <a:latin typeface="A-OTF 新ゴ Pro H" pitchFamily="34" charset="-128"/>
        <a:ea typeface="A-OTF 新ゴ Pro H" pitchFamily="34" charset="-128"/>
        <a:cs typeface="+mn-cs"/>
      </a:defRPr>
    </a:lvl5pPr>
    <a:lvl6pPr marL="2286000" algn="l" defTabSz="914400" rtl="0" eaLnBrk="1" latinLnBrk="0" hangingPunct="1">
      <a:defRPr sz="2400" b="1" kern="1200">
        <a:solidFill>
          <a:schemeClr val="tx1"/>
        </a:solidFill>
        <a:latin typeface="A-OTF 新ゴ Pro H" pitchFamily="34" charset="-128"/>
        <a:ea typeface="A-OTF 新ゴ Pro H" pitchFamily="34" charset="-128"/>
        <a:cs typeface="+mn-cs"/>
      </a:defRPr>
    </a:lvl6pPr>
    <a:lvl7pPr marL="2743200" algn="l" defTabSz="914400" rtl="0" eaLnBrk="1" latinLnBrk="0" hangingPunct="1">
      <a:defRPr sz="2400" b="1" kern="1200">
        <a:solidFill>
          <a:schemeClr val="tx1"/>
        </a:solidFill>
        <a:latin typeface="A-OTF 新ゴ Pro H" pitchFamily="34" charset="-128"/>
        <a:ea typeface="A-OTF 新ゴ Pro H" pitchFamily="34" charset="-128"/>
        <a:cs typeface="+mn-cs"/>
      </a:defRPr>
    </a:lvl7pPr>
    <a:lvl8pPr marL="3200400" algn="l" defTabSz="914400" rtl="0" eaLnBrk="1" latinLnBrk="0" hangingPunct="1">
      <a:defRPr sz="2400" b="1" kern="1200">
        <a:solidFill>
          <a:schemeClr val="tx1"/>
        </a:solidFill>
        <a:latin typeface="A-OTF 新ゴ Pro H" pitchFamily="34" charset="-128"/>
        <a:ea typeface="A-OTF 新ゴ Pro H" pitchFamily="34" charset="-128"/>
        <a:cs typeface="+mn-cs"/>
      </a:defRPr>
    </a:lvl8pPr>
    <a:lvl9pPr marL="3657600" algn="l" defTabSz="914400" rtl="0" eaLnBrk="1" latinLnBrk="0" hangingPunct="1">
      <a:defRPr sz="2400" b="1" kern="1200">
        <a:solidFill>
          <a:schemeClr val="tx1"/>
        </a:solidFill>
        <a:latin typeface="A-OTF 新ゴ Pro H" pitchFamily="34" charset="-128"/>
        <a:ea typeface="A-OTF 新ゴ Pro H"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756" userDrawn="1">
          <p15:clr>
            <a:srgbClr val="A4A3A4"/>
          </p15:clr>
        </p15:guide>
        <p15:guide id="2" pos="203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CC0000"/>
    <a:srgbClr val="CCFF99"/>
    <a:srgbClr val="99FFCC"/>
    <a:srgbClr val="FFCC66"/>
    <a:srgbClr val="339933"/>
    <a:srgbClr val="6699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59" autoAdjust="0"/>
    <p:restoredTop sz="86393" autoAdjust="0"/>
  </p:normalViewPr>
  <p:slideViewPr>
    <p:cSldViewPr>
      <p:cViewPr varScale="1">
        <p:scale>
          <a:sx n="119" d="100"/>
          <a:sy n="119" d="100"/>
        </p:scale>
        <p:origin x="1278" y="126"/>
      </p:cViewPr>
      <p:guideLst>
        <p:guide orient="horz" pos="2160"/>
        <p:guide pos="2880"/>
      </p:guideLst>
    </p:cSldViewPr>
  </p:slideViewPr>
  <p:outlineViewPr>
    <p:cViewPr>
      <p:scale>
        <a:sx n="25" d="100"/>
        <a:sy n="25" d="100"/>
      </p:scale>
      <p:origin x="-780" y="-84"/>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9" d="100"/>
          <a:sy n="59" d="100"/>
        </p:scale>
        <p:origin x="-1752" y="-72"/>
      </p:cViewPr>
      <p:guideLst>
        <p:guide orient="horz" pos="2756"/>
        <p:guide pos="203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noTextEdit="1"/>
          </p:cNvSpPr>
          <p:nvPr>
            <p:ph type="sldImg"/>
          </p:nvPr>
        </p:nvSpPr>
        <p:spPr bwMode="auto">
          <a:xfrm>
            <a:off x="1189038" y="982663"/>
            <a:ext cx="4725987" cy="3543300"/>
          </a:xfrm>
          <a:prstGeom prst="rect">
            <a:avLst/>
          </a:prstGeom>
          <a:solidFill>
            <a:srgbClr val="FFFFFF"/>
          </a:solidFill>
          <a:ln w="9525">
            <a:solidFill>
              <a:srgbClr val="000000"/>
            </a:solidFill>
            <a:miter lim="800000"/>
            <a:headEnd/>
            <a:tailEnd/>
          </a:ln>
          <a:effectLst/>
        </p:spPr>
      </p:sp>
      <p:sp>
        <p:nvSpPr>
          <p:cNvPr id="2050" name="Rectangle 2"/>
          <p:cNvSpPr txBox="1">
            <a:spLocks noGrp="1" noChangeArrowheads="1"/>
          </p:cNvSpPr>
          <p:nvPr>
            <p:ph type="body" idx="1"/>
          </p:nvPr>
        </p:nvSpPr>
        <p:spPr bwMode="auto">
          <a:xfrm>
            <a:off x="1099288" y="4868864"/>
            <a:ext cx="4910255" cy="39322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ja-JP" altLang="en-US"/>
          </a:p>
        </p:txBody>
      </p:sp>
      <p:sp>
        <p:nvSpPr>
          <p:cNvPr id="2051" name="Freeform 3"/>
          <p:cNvSpPr>
            <a:spLocks noChangeArrowheads="1"/>
          </p:cNvSpPr>
          <p:nvPr/>
        </p:nvSpPr>
        <p:spPr bwMode="auto">
          <a:xfrm>
            <a:off x="5580629" y="8077201"/>
            <a:ext cx="845117" cy="862013"/>
          </a:xfrm>
          <a:custGeom>
            <a:avLst/>
            <a:gdLst/>
            <a:ahLst/>
            <a:cxnLst>
              <a:cxn ang="0">
                <a:pos x="0" y="2499"/>
              </a:cxn>
              <a:cxn ang="0">
                <a:pos x="2497" y="0"/>
              </a:cxn>
              <a:cxn ang="0">
                <a:pos x="2498" y="2500"/>
              </a:cxn>
              <a:cxn ang="0">
                <a:pos x="0" y="2499"/>
              </a:cxn>
            </a:cxnLst>
            <a:rect l="0" t="0" r="r" b="b"/>
            <a:pathLst>
              <a:path w="2499" h="2501">
                <a:moveTo>
                  <a:pt x="0" y="2499"/>
                </a:moveTo>
                <a:lnTo>
                  <a:pt x="2497" y="0"/>
                </a:lnTo>
                <a:lnTo>
                  <a:pt x="2498" y="2500"/>
                </a:lnTo>
                <a:lnTo>
                  <a:pt x="0" y="2499"/>
                </a:lnTo>
              </a:path>
            </a:pathLst>
          </a:custGeom>
          <a:solidFill>
            <a:srgbClr val="000000"/>
          </a:solidFill>
          <a:ln w="9525">
            <a:noFill/>
            <a:round/>
            <a:headEnd/>
            <a:tailEnd/>
          </a:ln>
        </p:spPr>
        <p:txBody>
          <a:bodyPr wrap="none" anchor="ctr"/>
          <a:lstStyle/>
          <a:p>
            <a:endParaRPr lang="ja-JP" altLang="en-US"/>
          </a:p>
        </p:txBody>
      </p:sp>
      <p:pic>
        <p:nvPicPr>
          <p:cNvPr id="2052" name="Picture 4"/>
          <p:cNvPicPr>
            <a:picLocks noChangeAspect="1" noChangeArrowheads="1"/>
          </p:cNvPicPr>
          <p:nvPr/>
        </p:nvPicPr>
        <p:blipFill>
          <a:blip r:embed="rId2"/>
          <a:srcRect/>
          <a:stretch>
            <a:fillRect/>
          </a:stretch>
        </p:blipFill>
        <p:spPr bwMode="auto">
          <a:xfrm>
            <a:off x="5974594" y="8351839"/>
            <a:ext cx="451152" cy="434975"/>
          </a:xfrm>
          <a:prstGeom prst="rect">
            <a:avLst/>
          </a:prstGeom>
          <a:noFill/>
        </p:spPr>
      </p:pic>
      <p:sp>
        <p:nvSpPr>
          <p:cNvPr id="2053" name="Text Box 5"/>
          <p:cNvSpPr txBox="1">
            <a:spLocks noChangeArrowheads="1"/>
          </p:cNvSpPr>
          <p:nvPr/>
        </p:nvSpPr>
        <p:spPr bwMode="auto">
          <a:xfrm rot="21000000">
            <a:off x="6170702" y="8504204"/>
            <a:ext cx="193964" cy="223907"/>
          </a:xfrm>
          <a:prstGeom prst="rect">
            <a:avLst/>
          </a:prstGeom>
          <a:noFill/>
          <a:ln w="9525">
            <a:noFill/>
            <a:miter lim="800000"/>
            <a:headEnd/>
            <a:tailEnd/>
          </a:ln>
        </p:spPr>
        <p:txBody>
          <a:bodyPr wrap="none" lIns="0" tIns="0" rIns="0" bIns="0" anchor="ctr" anchorCtr="1">
            <a:spAutoFit/>
          </a:bodyPr>
          <a:lstStyle/>
          <a:p>
            <a:pPr algn="l" defTabSz="868363" eaLnBrk="1">
              <a:lnSpc>
                <a:spcPct val="97000"/>
              </a:lnSpc>
              <a:buClr>
                <a:srgbClr val="000000"/>
              </a:buClr>
              <a:buSzPct val="45000"/>
              <a:buFont typeface="StarSymbol" pitchFamily="2" charset="0"/>
              <a:buNone/>
            </a:pPr>
            <a:fld id="{69C2132D-299B-4B64-9B59-6D1724C7EBCE}" type="slidenum">
              <a:rPr lang="ja-JP" altLang="en-GB" sz="1500">
                <a:solidFill>
                  <a:srgbClr val="000000"/>
                </a:solidFill>
                <a:latin typeface="Arial Narrow" pitchFamily="34" charset="0"/>
                <a:ea typeface="ＭＳ Ｐゴシック" pitchFamily="50" charset="-128"/>
              </a:rPr>
              <a:pPr algn="l" defTabSz="868363" eaLnBrk="1">
                <a:lnSpc>
                  <a:spcPct val="97000"/>
                </a:lnSpc>
                <a:buClr>
                  <a:srgbClr val="000000"/>
                </a:buClr>
                <a:buSzPct val="45000"/>
                <a:buFont typeface="StarSymbol" pitchFamily="2" charset="0"/>
                <a:buNone/>
              </a:pPr>
              <a:t>‹#›</a:t>
            </a:fld>
            <a:endParaRPr lang="en-GB" altLang="ja-JP" sz="1500">
              <a:solidFill>
                <a:srgbClr val="000000"/>
              </a:solidFill>
              <a:latin typeface="Arial Narrow" pitchFamily="34" charset="0"/>
              <a:ea typeface="ＭＳ Ｐゴシック" pitchFamily="50" charset="-128"/>
            </a:endParaRPr>
          </a:p>
        </p:txBody>
      </p:sp>
    </p:spTree>
    <p:extLst>
      <p:ext uri="{BB962C8B-B14F-4D97-AF65-F5344CB8AC3E}">
        <p14:creationId xmlns:p14="http://schemas.microsoft.com/office/powerpoint/2010/main" val="2523412158"/>
      </p:ext>
    </p:extLst>
  </p:cSld>
  <p:clrMap bg1="lt1" tx1="dk1" bg2="lt2" tx2="dk2" accent1="accent1" accent2="accent2" accent3="accent3" accent4="accent4" accent5="accent5" accent6="accent6" hlink="hlink" folHlink="folHlink"/>
  <p:notesStyle>
    <a:lvl1pPr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1pPr>
    <a:lvl2pPr marL="742950" indent="-28575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2pPr>
    <a:lvl3pPr marL="1143000" indent="-22860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3pPr>
    <a:lvl4pPr marL="1600200" indent="-22860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4pPr>
    <a:lvl5pPr marL="2057400" indent="-22860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3" name="Rectangle 1"/>
          <p:cNvSpPr>
            <a:spLocks noGrp="1" noRot="1" noChangeAspect="1" noChangeArrowheads="1" noTextEdit="1"/>
          </p:cNvSpPr>
          <p:nvPr>
            <p:ph type="sldImg"/>
          </p:nvPr>
        </p:nvSpPr>
        <p:spPr bwMode="auto">
          <a:xfrm>
            <a:off x="1192213" y="982663"/>
            <a:ext cx="4722812" cy="3541712"/>
          </a:xfrm>
          <a:prstGeom prst="rect">
            <a:avLst/>
          </a:prstGeom>
          <a:solidFill>
            <a:srgbClr val="FFFFFF"/>
          </a:solidFill>
          <a:ln>
            <a:solidFill>
              <a:srgbClr val="000000"/>
            </a:solidFill>
            <a:miter lim="800000"/>
            <a:headEnd/>
            <a:tailEnd/>
          </a:ln>
        </p:spPr>
      </p:sp>
      <p:sp>
        <p:nvSpPr>
          <p:cNvPr id="33794" name="Rectangle 2"/>
          <p:cNvSpPr txBox="1">
            <a:spLocks noGrp="1" noChangeArrowheads="1"/>
          </p:cNvSpPr>
          <p:nvPr>
            <p:ph type="body" idx="1"/>
          </p:nvPr>
        </p:nvSpPr>
        <p:spPr bwMode="auto">
          <a:xfrm>
            <a:off x="1099287" y="4868864"/>
            <a:ext cx="4913432" cy="3932237"/>
          </a:xfrm>
          <a:prstGeom prst="rect">
            <a:avLst/>
          </a:prstGeom>
          <a:noFill/>
          <a:ln>
            <a:miter lim="800000"/>
            <a:headEnd/>
            <a:tailEnd/>
          </a:ln>
        </p:spPr>
        <p:txBody>
          <a:bodyPr wrap="none" lIns="86850" tIns="43425" rIns="86850" bIns="43425" anchor="ctr"/>
          <a:lstStyle/>
          <a:p>
            <a:endParaRPr lang="ja-JP" altLang="en-US">
              <a:ea typeface="ＭＳ Ｐゴシック" pitchFamily="50" charset="-128"/>
            </a:endParaRPr>
          </a:p>
        </p:txBody>
      </p:sp>
    </p:spTree>
    <p:extLst>
      <p:ext uri="{BB962C8B-B14F-4D97-AF65-F5344CB8AC3E}">
        <p14:creationId xmlns:p14="http://schemas.microsoft.com/office/powerpoint/2010/main" val="765261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6338" name="Rectangle 2"/>
          <p:cNvSpPr>
            <a:spLocks noGrp="1" noRot="1" noChangeAspect="1" noChangeArrowheads="1" noTextEdit="1"/>
          </p:cNvSpPr>
          <p:nvPr>
            <p:ph type="sldImg"/>
          </p:nvPr>
        </p:nvSpPr>
        <p:spPr bwMode="auto">
          <a:xfrm>
            <a:off x="1192213" y="982663"/>
            <a:ext cx="4722812" cy="3541712"/>
          </a:xfrm>
          <a:prstGeom prst="rect">
            <a:avLst/>
          </a:prstGeom>
          <a:solidFill>
            <a:srgbClr val="FFFFFF"/>
          </a:solidFill>
          <a:ln>
            <a:solidFill>
              <a:srgbClr val="000000"/>
            </a:solidFill>
            <a:miter lim="800000"/>
            <a:headEnd/>
            <a:tailEnd/>
          </a:ln>
        </p:spPr>
      </p:sp>
      <p:sp>
        <p:nvSpPr>
          <p:cNvPr id="526339" name="Rectangle 3"/>
          <p:cNvSpPr txBox="1">
            <a:spLocks noGrp="1" noChangeArrowheads="1"/>
          </p:cNvSpPr>
          <p:nvPr>
            <p:ph type="body" idx="1"/>
          </p:nvPr>
        </p:nvSpPr>
        <p:spPr>
          <a:xfrm>
            <a:off x="1099287" y="4868864"/>
            <a:ext cx="4913432" cy="3932237"/>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2157531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8386" name="Rectangle 2"/>
          <p:cNvSpPr>
            <a:spLocks noGrp="1" noRot="1" noChangeAspect="1" noChangeArrowheads="1" noTextEdit="1"/>
          </p:cNvSpPr>
          <p:nvPr>
            <p:ph type="sldImg"/>
          </p:nvPr>
        </p:nvSpPr>
        <p:spPr bwMode="auto">
          <a:xfrm>
            <a:off x="1192213" y="982663"/>
            <a:ext cx="4722812" cy="3541712"/>
          </a:xfrm>
          <a:prstGeom prst="rect">
            <a:avLst/>
          </a:prstGeom>
          <a:solidFill>
            <a:srgbClr val="FFFFFF"/>
          </a:solidFill>
          <a:ln>
            <a:solidFill>
              <a:srgbClr val="000000"/>
            </a:solidFill>
            <a:miter lim="800000"/>
            <a:headEnd/>
            <a:tailEnd/>
          </a:ln>
        </p:spPr>
      </p:sp>
      <p:sp>
        <p:nvSpPr>
          <p:cNvPr id="528387" name="Rectangle 3"/>
          <p:cNvSpPr txBox="1">
            <a:spLocks noGrp="1" noChangeArrowheads="1"/>
          </p:cNvSpPr>
          <p:nvPr>
            <p:ph type="body" idx="1"/>
          </p:nvPr>
        </p:nvSpPr>
        <p:spPr>
          <a:xfrm>
            <a:off x="1099287" y="4868864"/>
            <a:ext cx="4913432" cy="3932237"/>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2965548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0434" name="Rectangle 2"/>
          <p:cNvSpPr>
            <a:spLocks noGrp="1" noRot="1" noChangeAspect="1" noChangeArrowheads="1" noTextEdit="1"/>
          </p:cNvSpPr>
          <p:nvPr>
            <p:ph type="sldImg"/>
          </p:nvPr>
        </p:nvSpPr>
        <p:spPr bwMode="auto">
          <a:xfrm>
            <a:off x="1192213" y="982663"/>
            <a:ext cx="4722812" cy="3541712"/>
          </a:xfrm>
          <a:prstGeom prst="rect">
            <a:avLst/>
          </a:prstGeom>
          <a:solidFill>
            <a:srgbClr val="FFFFFF"/>
          </a:solidFill>
          <a:ln>
            <a:solidFill>
              <a:srgbClr val="000000"/>
            </a:solidFill>
            <a:miter lim="800000"/>
            <a:headEnd/>
            <a:tailEnd/>
          </a:ln>
        </p:spPr>
      </p:sp>
      <p:sp>
        <p:nvSpPr>
          <p:cNvPr id="530435" name="Rectangle 3"/>
          <p:cNvSpPr txBox="1">
            <a:spLocks noGrp="1" noChangeArrowheads="1"/>
          </p:cNvSpPr>
          <p:nvPr>
            <p:ph type="body" idx="1"/>
          </p:nvPr>
        </p:nvSpPr>
        <p:spPr>
          <a:xfrm>
            <a:off x="1099287" y="4868864"/>
            <a:ext cx="4913432" cy="3932237"/>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3960829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482" name="Rectangle 2"/>
          <p:cNvSpPr>
            <a:spLocks noGrp="1" noRot="1" noChangeAspect="1" noChangeArrowheads="1" noTextEdit="1"/>
          </p:cNvSpPr>
          <p:nvPr>
            <p:ph type="sldImg"/>
          </p:nvPr>
        </p:nvSpPr>
        <p:spPr bwMode="auto">
          <a:xfrm>
            <a:off x="1192213" y="982663"/>
            <a:ext cx="4722812" cy="3541712"/>
          </a:xfrm>
          <a:prstGeom prst="rect">
            <a:avLst/>
          </a:prstGeom>
          <a:solidFill>
            <a:srgbClr val="FFFFFF"/>
          </a:solidFill>
          <a:ln>
            <a:solidFill>
              <a:srgbClr val="000000"/>
            </a:solidFill>
            <a:miter lim="800000"/>
            <a:headEnd/>
            <a:tailEnd/>
          </a:ln>
        </p:spPr>
      </p:sp>
      <p:sp>
        <p:nvSpPr>
          <p:cNvPr id="532483" name="Rectangle 3"/>
          <p:cNvSpPr txBox="1">
            <a:spLocks noGrp="1" noChangeArrowheads="1"/>
          </p:cNvSpPr>
          <p:nvPr>
            <p:ph type="body" idx="1"/>
          </p:nvPr>
        </p:nvSpPr>
        <p:spPr>
          <a:xfrm>
            <a:off x="1099287" y="4868864"/>
            <a:ext cx="4913432" cy="3932237"/>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1778907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4530" name="Rectangle 2"/>
          <p:cNvSpPr>
            <a:spLocks noGrp="1" noRot="1" noChangeAspect="1" noChangeArrowheads="1" noTextEdit="1"/>
          </p:cNvSpPr>
          <p:nvPr>
            <p:ph type="sldImg"/>
          </p:nvPr>
        </p:nvSpPr>
        <p:spPr bwMode="auto">
          <a:xfrm>
            <a:off x="1192213" y="982663"/>
            <a:ext cx="4722812" cy="3541712"/>
          </a:xfrm>
          <a:prstGeom prst="rect">
            <a:avLst/>
          </a:prstGeom>
          <a:solidFill>
            <a:srgbClr val="FFFFFF"/>
          </a:solidFill>
          <a:ln>
            <a:solidFill>
              <a:srgbClr val="000000"/>
            </a:solidFill>
            <a:miter lim="800000"/>
            <a:headEnd/>
            <a:tailEnd/>
          </a:ln>
        </p:spPr>
      </p:sp>
      <p:sp>
        <p:nvSpPr>
          <p:cNvPr id="534531" name="Rectangle 3"/>
          <p:cNvSpPr txBox="1">
            <a:spLocks noGrp="1" noChangeArrowheads="1"/>
          </p:cNvSpPr>
          <p:nvPr>
            <p:ph type="body" idx="1"/>
          </p:nvPr>
        </p:nvSpPr>
        <p:spPr>
          <a:xfrm>
            <a:off x="1099287" y="4868864"/>
            <a:ext cx="4913432" cy="3932237"/>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1021698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55650" y="2347913"/>
            <a:ext cx="8569325" cy="1620837"/>
          </a:xfrm>
        </p:spPr>
        <p:txBody>
          <a:bodyPr/>
          <a:lstStyle/>
          <a:p>
            <a:r>
              <a:rPr lang="ja-JP" altLang="en-US"/>
              <a:t>マスタ タイトルの書式設定</a:t>
            </a:r>
          </a:p>
        </p:txBody>
      </p:sp>
      <p:sp>
        <p:nvSpPr>
          <p:cNvPr id="3" name="サブタイトル 2"/>
          <p:cNvSpPr>
            <a:spLocks noGrp="1"/>
          </p:cNvSpPr>
          <p:nvPr>
            <p:ph type="subTitle" idx="1"/>
          </p:nvPr>
        </p:nvSpPr>
        <p:spPr>
          <a:xfrm>
            <a:off x="1512888" y="4283075"/>
            <a:ext cx="7056437" cy="1931988"/>
          </a:xfrm>
        </p:spPr>
        <p:txBody>
          <a:bodyPr/>
          <a:lstStyle>
            <a:lvl1pPr marL="0" indent="0" algn="ctr">
              <a:buNone/>
              <a:defRPr>
                <a:latin typeface="ＭＳ Ｐゴシック" panose="020B0600070205080204" pitchFamily="50" charset="-128"/>
                <a:ea typeface="ＭＳ Ｐゴシック" panose="020B0600070205080204" pitchFamily="50" charset="-128"/>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dirty="0"/>
              <a:t>マスタ サブタイトルの書式設定</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ＭＳ Ｐゴシック" panose="020B0600070205080204" pitchFamily="50" charset="-128"/>
                <a:ea typeface="ＭＳ Ｐゴシック" panose="020B0600070205080204" pitchFamily="50" charset="-128"/>
              </a:defRPr>
            </a:lvl1pPr>
          </a:lstStyle>
          <a:p>
            <a:r>
              <a:rPr lang="ja-JP" altLang="en-US" dirty="0"/>
              <a:t>マスタ タイトルの書式設定</a:t>
            </a:r>
          </a:p>
        </p:txBody>
      </p:sp>
      <p:sp>
        <p:nvSpPr>
          <p:cNvPr id="3" name="コンテンツ プレースホルダ 2"/>
          <p:cNvSpPr>
            <a:spLocks noGrp="1"/>
          </p:cNvSpPr>
          <p:nvPr>
            <p:ph idx="1"/>
          </p:nvPr>
        </p:nvSpPr>
        <p:spPr/>
        <p:txBody>
          <a:bodyPr/>
          <a:lstStyle>
            <a:lvl1pPr>
              <a:defRPr>
                <a:latin typeface="ＭＳ Ｐゴシック" panose="020B0600070205080204" pitchFamily="50" charset="-128"/>
                <a:ea typeface="ＭＳ Ｐゴシック" panose="020B0600070205080204" pitchFamily="50" charset="-128"/>
              </a:defRPr>
            </a:lvl1pPr>
            <a:lvl2pPr>
              <a:defRPr>
                <a:latin typeface="ＭＳ Ｐゴシック" panose="020B0600070205080204" pitchFamily="50" charset="-128"/>
                <a:ea typeface="ＭＳ Ｐゴシック" panose="020B0600070205080204" pitchFamily="50" charset="-128"/>
              </a:defRPr>
            </a:lvl2pPr>
            <a:lvl3pPr>
              <a:defRPr>
                <a:latin typeface="ＭＳ Ｐゴシック" panose="020B0600070205080204" pitchFamily="50" charset="-128"/>
                <a:ea typeface="ＭＳ Ｐゴシック" panose="020B0600070205080204" pitchFamily="50" charset="-128"/>
              </a:defRPr>
            </a:lvl3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96925" y="4857750"/>
            <a:ext cx="8567738" cy="15017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96925" y="3203575"/>
            <a:ext cx="8567738" cy="1654175"/>
          </a:xfrm>
        </p:spPr>
        <p:txBody>
          <a:bodyPr anchor="b"/>
          <a:lstStyle>
            <a:lvl1pPr marL="0" indent="0">
              <a:buNone/>
              <a:defRPr sz="2000">
                <a:latin typeface="ＭＳ Ｐゴシック" panose="020B0600070205080204" pitchFamily="50" charset="-128"/>
                <a:ea typeface="ＭＳ Ｐゴシック" panose="020B0600070205080204" pitchFamily="50" charset="-128"/>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dirty="0"/>
              <a:t>マスタ テキストの書式設定</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ＭＳ Ｐゴシック" panose="020B0600070205080204" pitchFamily="50" charset="-128"/>
                <a:ea typeface="ＭＳ Ｐゴシック" panose="020B0600070205080204" pitchFamily="50" charset="-128"/>
              </a:defRPr>
            </a:lvl1pPr>
          </a:lstStyle>
          <a:p>
            <a:r>
              <a:rPr lang="ja-JP" altLang="en-US" dirty="0"/>
              <a:t>マスタ タイトルの書式設定</a:t>
            </a:r>
          </a:p>
        </p:txBody>
      </p:sp>
      <p:sp>
        <p:nvSpPr>
          <p:cNvPr id="3" name="コンテンツ プレースホルダ 2"/>
          <p:cNvSpPr>
            <a:spLocks noGrp="1"/>
          </p:cNvSpPr>
          <p:nvPr>
            <p:ph sz="half" idx="1"/>
          </p:nvPr>
        </p:nvSpPr>
        <p:spPr>
          <a:xfrm>
            <a:off x="287338" y="971550"/>
            <a:ext cx="4745037" cy="6588125"/>
          </a:xfrm>
        </p:spPr>
        <p:txBody>
          <a:bodyPr/>
          <a:lstStyle>
            <a:lvl1pPr>
              <a:defRPr sz="2800">
                <a:latin typeface="ＭＳ Ｐゴシック" panose="020B0600070205080204" pitchFamily="50" charset="-128"/>
                <a:ea typeface="ＭＳ Ｐゴシック" panose="020B0600070205080204" pitchFamily="50" charset="-128"/>
              </a:defRPr>
            </a:lvl1pPr>
            <a:lvl2pPr>
              <a:defRPr sz="2400">
                <a:latin typeface="ＭＳ Ｐゴシック" panose="020B0600070205080204" pitchFamily="50" charset="-128"/>
                <a:ea typeface="ＭＳ Ｐゴシック" panose="020B0600070205080204" pitchFamily="50" charset="-128"/>
              </a:defRPr>
            </a:lvl2pPr>
            <a:lvl3pPr>
              <a:defRPr sz="2000">
                <a:latin typeface="ＭＳ Ｐゴシック" panose="020B0600070205080204" pitchFamily="50" charset="-128"/>
                <a:ea typeface="ＭＳ Ｐゴシック" panose="020B0600070205080204" pitchFamily="50" charset="-128"/>
              </a:defRPr>
            </a:lvl3pPr>
            <a:lvl4pPr>
              <a:defRPr sz="1800"/>
            </a:lvl4pPr>
            <a:lvl5pPr>
              <a:defRPr sz="1800"/>
            </a:lvl5pPr>
            <a:lvl6pPr>
              <a:defRPr sz="1800"/>
            </a:lvl6pPr>
            <a:lvl7pPr>
              <a:defRPr sz="1800"/>
            </a:lvl7pPr>
            <a:lvl8pPr>
              <a:defRPr sz="1800"/>
            </a:lvl8pPr>
            <a:lvl9pPr>
              <a:defRPr sz="1800"/>
            </a:lvl9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コンテンツ プレースホルダ 3"/>
          <p:cNvSpPr>
            <a:spLocks noGrp="1"/>
          </p:cNvSpPr>
          <p:nvPr>
            <p:ph sz="half" idx="2"/>
          </p:nvPr>
        </p:nvSpPr>
        <p:spPr>
          <a:xfrm>
            <a:off x="5184775" y="971550"/>
            <a:ext cx="4746625" cy="6588125"/>
          </a:xfrm>
        </p:spPr>
        <p:txBody>
          <a:bodyPr/>
          <a:lstStyle>
            <a:lvl1pPr>
              <a:defRPr sz="2800">
                <a:latin typeface="ＭＳ Ｐゴシック" panose="020B0600070205080204" pitchFamily="50" charset="-128"/>
                <a:ea typeface="ＭＳ Ｐゴシック" panose="020B0600070205080204" pitchFamily="50" charset="-128"/>
              </a:defRPr>
            </a:lvl1pPr>
            <a:lvl2pPr>
              <a:defRPr sz="2400">
                <a:latin typeface="ＭＳ Ｐゴシック" panose="020B0600070205080204" pitchFamily="50" charset="-128"/>
                <a:ea typeface="ＭＳ Ｐゴシック" panose="020B0600070205080204" pitchFamily="50" charset="-128"/>
              </a:defRPr>
            </a:lvl2pPr>
            <a:lvl3pPr>
              <a:defRPr sz="2000">
                <a:latin typeface="ＭＳ Ｐゴシック" panose="020B0600070205080204" pitchFamily="50" charset="-128"/>
                <a:ea typeface="ＭＳ Ｐゴシック" panose="020B0600070205080204" pitchFamily="50" charset="-128"/>
              </a:defRPr>
            </a:lvl3pPr>
            <a:lvl4pPr>
              <a:defRPr sz="1800"/>
            </a:lvl4pPr>
            <a:lvl5pPr>
              <a:defRPr sz="1800"/>
            </a:lvl5pPr>
            <a:lvl6pPr>
              <a:defRPr sz="1800"/>
            </a:lvl6pPr>
            <a:lvl7pPr>
              <a:defRPr sz="1800"/>
            </a:lvl7pPr>
            <a:lvl8pPr>
              <a:defRPr sz="1800"/>
            </a:lvl8pPr>
            <a:lvl9pPr>
              <a:defRPr sz="1800"/>
            </a:lvl9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04825" y="303213"/>
            <a:ext cx="9072563" cy="1258887"/>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04825" y="1692275"/>
            <a:ext cx="4452938" cy="704850"/>
          </a:xfrm>
        </p:spPr>
        <p:txBody>
          <a:bodyPr anchor="b"/>
          <a:lstStyle>
            <a:lvl1pPr marL="0" indent="0">
              <a:buNone/>
              <a:defRPr sz="2400" b="1">
                <a:latin typeface="ＭＳ Ｐゴシック" panose="020B0600070205080204" pitchFamily="50" charset="-128"/>
                <a:ea typeface="ＭＳ Ｐゴシック" panose="020B060007020508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 テキストの書式設定</a:t>
            </a:r>
          </a:p>
        </p:txBody>
      </p:sp>
      <p:sp>
        <p:nvSpPr>
          <p:cNvPr id="4" name="コンテンツ プレースホルダ 3"/>
          <p:cNvSpPr>
            <a:spLocks noGrp="1"/>
          </p:cNvSpPr>
          <p:nvPr>
            <p:ph sz="half" idx="2"/>
          </p:nvPr>
        </p:nvSpPr>
        <p:spPr>
          <a:xfrm>
            <a:off x="504825" y="2397125"/>
            <a:ext cx="4452938" cy="4356100"/>
          </a:xfrm>
        </p:spPr>
        <p:txBody>
          <a:bodyPr/>
          <a:lstStyle>
            <a:lvl1pPr>
              <a:defRPr sz="2400">
                <a:latin typeface="ＭＳ Ｐゴシック" panose="020B0600070205080204" pitchFamily="50" charset="-128"/>
                <a:ea typeface="ＭＳ Ｐゴシック" panose="020B0600070205080204" pitchFamily="50" charset="-128"/>
              </a:defRPr>
            </a:lvl1pPr>
            <a:lvl2pPr>
              <a:defRPr sz="2000">
                <a:latin typeface="ＭＳ Ｐゴシック" panose="020B0600070205080204" pitchFamily="50" charset="-128"/>
                <a:ea typeface="ＭＳ Ｐゴシック" panose="020B0600070205080204" pitchFamily="50" charset="-128"/>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テキスト プレースホルダ 4"/>
          <p:cNvSpPr>
            <a:spLocks noGrp="1"/>
          </p:cNvSpPr>
          <p:nvPr>
            <p:ph type="body" sz="quarter" idx="3"/>
          </p:nvPr>
        </p:nvSpPr>
        <p:spPr>
          <a:xfrm>
            <a:off x="5121275" y="1692275"/>
            <a:ext cx="4456113" cy="704850"/>
          </a:xfrm>
        </p:spPr>
        <p:txBody>
          <a:bodyPr anchor="b"/>
          <a:lstStyle>
            <a:lvl1pPr marL="0" indent="0">
              <a:buNone/>
              <a:defRPr sz="2400" b="1">
                <a:latin typeface="ＭＳ Ｐゴシック" panose="020B0600070205080204" pitchFamily="50" charset="-128"/>
                <a:ea typeface="ＭＳ Ｐゴシック" panose="020B060007020508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 テキストの書式設定</a:t>
            </a:r>
          </a:p>
        </p:txBody>
      </p:sp>
      <p:sp>
        <p:nvSpPr>
          <p:cNvPr id="6" name="コンテンツ プレースホルダ 5"/>
          <p:cNvSpPr>
            <a:spLocks noGrp="1"/>
          </p:cNvSpPr>
          <p:nvPr>
            <p:ph sz="quarter" idx="4"/>
          </p:nvPr>
        </p:nvSpPr>
        <p:spPr>
          <a:xfrm>
            <a:off x="5121275" y="2397125"/>
            <a:ext cx="4456113" cy="4356100"/>
          </a:xfrm>
        </p:spPr>
        <p:txBody>
          <a:bodyPr/>
          <a:lstStyle>
            <a:lvl1pPr>
              <a:defRPr sz="2400">
                <a:latin typeface="ＭＳ Ｐゴシック" panose="020B0600070205080204" pitchFamily="50" charset="-128"/>
                <a:ea typeface="ＭＳ Ｐゴシック" panose="020B0600070205080204" pitchFamily="50" charset="-128"/>
              </a:defRPr>
            </a:lvl1pPr>
            <a:lvl2pPr>
              <a:defRPr sz="2000">
                <a:latin typeface="ＭＳ Ｐゴシック" panose="020B0600070205080204" pitchFamily="50" charset="-128"/>
                <a:ea typeface="ＭＳ Ｐゴシック" panose="020B0600070205080204" pitchFamily="50" charset="-128"/>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ＭＳ Ｐゴシック" panose="020B0600070205080204" pitchFamily="50" charset="-128"/>
                <a:ea typeface="ＭＳ Ｐゴシック" panose="020B0600070205080204" pitchFamily="50" charset="-128"/>
              </a:defRPr>
            </a:lvl1pPr>
          </a:lstStyle>
          <a:p>
            <a:r>
              <a:rPr lang="ja-JP" altLang="en-US" dirty="0"/>
              <a:t>マスタ タイトルの書式設定</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04825" y="301625"/>
            <a:ext cx="3316288" cy="1279525"/>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76438" y="5291138"/>
            <a:ext cx="6048375" cy="625475"/>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21575" y="0"/>
            <a:ext cx="2409825" cy="755967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87338" y="0"/>
            <a:ext cx="7081837" cy="755967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a:xfrm>
            <a:off x="2425700" y="0"/>
            <a:ext cx="7292975" cy="719138"/>
          </a:xfrm>
        </p:spPr>
        <p:txBody>
          <a:bodyPr/>
          <a:lstStyle>
            <a:lvl1pPr>
              <a:defRPr>
                <a:latin typeface="ＭＳ Ｐゴシック" panose="020B0600070205080204" pitchFamily="50" charset="-128"/>
                <a:ea typeface="ＭＳ Ｐゴシック" panose="020B0600070205080204" pitchFamily="50" charset="-128"/>
              </a:defRPr>
            </a:lvl1pPr>
          </a:lstStyle>
          <a:p>
            <a:r>
              <a:rPr lang="ja-JP" altLang="en-US" dirty="0"/>
              <a:t>マスタ タイトルの書式設定</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Freeform 1"/>
          <p:cNvSpPr>
            <a:spLocks noChangeArrowheads="1"/>
          </p:cNvSpPr>
          <p:nvPr/>
        </p:nvSpPr>
        <p:spPr bwMode="auto">
          <a:xfrm>
            <a:off x="9178925" y="6659563"/>
            <a:ext cx="900113" cy="900112"/>
          </a:xfrm>
          <a:custGeom>
            <a:avLst/>
            <a:gdLst/>
            <a:ahLst/>
            <a:cxnLst>
              <a:cxn ang="0">
                <a:pos x="0" y="2499"/>
              </a:cxn>
              <a:cxn ang="0">
                <a:pos x="2499" y="0"/>
              </a:cxn>
              <a:cxn ang="0">
                <a:pos x="2500" y="2500"/>
              </a:cxn>
              <a:cxn ang="0">
                <a:pos x="0" y="2499"/>
              </a:cxn>
            </a:cxnLst>
            <a:rect l="0" t="0" r="r" b="b"/>
            <a:pathLst>
              <a:path w="2501" h="2501">
                <a:moveTo>
                  <a:pt x="0" y="2499"/>
                </a:moveTo>
                <a:lnTo>
                  <a:pt x="2499" y="0"/>
                </a:lnTo>
                <a:lnTo>
                  <a:pt x="2500" y="2500"/>
                </a:lnTo>
                <a:lnTo>
                  <a:pt x="0" y="2499"/>
                </a:lnTo>
              </a:path>
            </a:pathLst>
          </a:custGeom>
          <a:solidFill>
            <a:srgbClr val="000000"/>
          </a:solidFill>
          <a:ln w="9525">
            <a:noFill/>
            <a:round/>
            <a:headEnd/>
            <a:tailEnd/>
          </a:ln>
        </p:spPr>
        <p:txBody>
          <a:bodyPr wrap="none" anchor="ctr"/>
          <a:lstStyle/>
          <a:p>
            <a:endParaRPr lang="ja-JP" altLang="en-US"/>
          </a:p>
        </p:txBody>
      </p:sp>
      <p:sp>
        <p:nvSpPr>
          <p:cNvPr id="1026" name="AutoShape 2"/>
          <p:cNvSpPr>
            <a:spLocks noChangeArrowheads="1"/>
          </p:cNvSpPr>
          <p:nvPr/>
        </p:nvSpPr>
        <p:spPr bwMode="auto">
          <a:xfrm>
            <a:off x="0" y="0"/>
            <a:ext cx="10080625" cy="711200"/>
          </a:xfrm>
          <a:prstGeom prst="roundRect">
            <a:avLst>
              <a:gd name="adj" fmla="val 222"/>
            </a:avLst>
          </a:prstGeom>
          <a:solidFill>
            <a:srgbClr val="000000"/>
          </a:solidFill>
          <a:ln w="9525">
            <a:noFill/>
            <a:round/>
            <a:headEnd/>
            <a:tailEnd/>
          </a:ln>
        </p:spPr>
        <p:txBody>
          <a:bodyPr wrap="none" anchor="ctr"/>
          <a:lstStyle/>
          <a:p>
            <a:endParaRPr lang="ja-JP" altLang="en-US"/>
          </a:p>
        </p:txBody>
      </p:sp>
      <p:pic>
        <p:nvPicPr>
          <p:cNvPr id="1027" name="Picture 3"/>
          <p:cNvPicPr>
            <a:picLocks noChangeAspect="1" noChangeArrowheads="1"/>
          </p:cNvPicPr>
          <p:nvPr/>
        </p:nvPicPr>
        <p:blipFill>
          <a:blip r:embed="rId14" cstate="print"/>
          <a:srcRect/>
          <a:stretch>
            <a:fillRect/>
          </a:stretch>
        </p:blipFill>
        <p:spPr bwMode="auto">
          <a:xfrm>
            <a:off x="9480550" y="6985000"/>
            <a:ext cx="481013" cy="454025"/>
          </a:xfrm>
          <a:prstGeom prst="rect">
            <a:avLst/>
          </a:prstGeom>
          <a:noFill/>
        </p:spPr>
      </p:pic>
      <p:pic>
        <p:nvPicPr>
          <p:cNvPr id="1028" name="Picture 4"/>
          <p:cNvPicPr>
            <a:picLocks noChangeAspect="1" noChangeArrowheads="1"/>
          </p:cNvPicPr>
          <p:nvPr/>
        </p:nvPicPr>
        <p:blipFill>
          <a:blip r:embed="rId15" cstate="print"/>
          <a:srcRect/>
          <a:stretch>
            <a:fillRect/>
          </a:stretch>
        </p:blipFill>
        <p:spPr bwMode="auto">
          <a:xfrm>
            <a:off x="179388" y="101600"/>
            <a:ext cx="458787" cy="439738"/>
          </a:xfrm>
          <a:prstGeom prst="rect">
            <a:avLst/>
          </a:prstGeom>
          <a:noFill/>
        </p:spPr>
      </p:pic>
      <p:sp>
        <p:nvSpPr>
          <p:cNvPr id="1029" name="Text Box 5"/>
          <p:cNvSpPr txBox="1">
            <a:spLocks noChangeArrowheads="1"/>
          </p:cNvSpPr>
          <p:nvPr/>
        </p:nvSpPr>
        <p:spPr bwMode="auto">
          <a:xfrm rot="21000000">
            <a:off x="9528175" y="7142163"/>
            <a:ext cx="285750" cy="236537"/>
          </a:xfrm>
          <a:prstGeom prst="rect">
            <a:avLst/>
          </a:prstGeom>
          <a:noFill/>
          <a:ln w="9525">
            <a:noFill/>
            <a:miter lim="800000"/>
            <a:headEnd/>
            <a:tailEnd/>
          </a:ln>
        </p:spPr>
        <p:txBody>
          <a:bodyPr wrap="none" lIns="0" tIns="0" rIns="0" bIns="0" anchor="ctr" anchorCtr="1">
            <a:spAutoFit/>
          </a:bodyPr>
          <a:lstStyle/>
          <a:p>
            <a:pPr algn="l" eaLnBrk="1">
              <a:lnSpc>
                <a:spcPct val="97000"/>
              </a:lnSpc>
              <a:buClr>
                <a:srgbClr val="000000"/>
              </a:buClr>
              <a:buSzPct val="45000"/>
              <a:buFont typeface="StarSymbol" pitchFamily="2" charset="0"/>
              <a:buNone/>
            </a:pPr>
            <a:fld id="{B17E249B-DDAA-4D49-8A89-8B9929D48B81}" type="slidenum">
              <a:rPr lang="ja-JP" altLang="en-GB" sz="1600">
                <a:solidFill>
                  <a:srgbClr val="000000"/>
                </a:solidFill>
                <a:latin typeface="Arial Narrow" pitchFamily="34" charset="0"/>
                <a:ea typeface="ＭＳ Ｐゴシック" pitchFamily="50" charset="-128"/>
              </a:rPr>
              <a:pPr algn="l" eaLnBrk="1">
                <a:lnSpc>
                  <a:spcPct val="97000"/>
                </a:lnSpc>
                <a:buClr>
                  <a:srgbClr val="000000"/>
                </a:buClr>
                <a:buSzPct val="45000"/>
                <a:buFont typeface="StarSymbol" pitchFamily="2" charset="0"/>
                <a:buNone/>
              </a:pPr>
              <a:t>‹#›</a:t>
            </a:fld>
            <a:endParaRPr lang="en-GB" altLang="ja-JP" sz="1600">
              <a:solidFill>
                <a:srgbClr val="000000"/>
              </a:solidFill>
              <a:latin typeface="Arial Narrow" pitchFamily="34" charset="0"/>
              <a:ea typeface="ＭＳ Ｐゴシック" pitchFamily="50" charset="-128"/>
            </a:endParaRPr>
          </a:p>
        </p:txBody>
      </p:sp>
      <p:pic>
        <p:nvPicPr>
          <p:cNvPr id="1030" name="Picture 6"/>
          <p:cNvPicPr>
            <a:picLocks noChangeAspect="1" noChangeArrowheads="1"/>
          </p:cNvPicPr>
          <p:nvPr/>
        </p:nvPicPr>
        <p:blipFill>
          <a:blip r:embed="rId16" cstate="print"/>
          <a:srcRect/>
          <a:stretch>
            <a:fillRect/>
          </a:stretch>
        </p:blipFill>
        <p:spPr bwMode="auto">
          <a:xfrm>
            <a:off x="0" y="4432300"/>
            <a:ext cx="2906713" cy="3128963"/>
          </a:xfrm>
          <a:prstGeom prst="rect">
            <a:avLst/>
          </a:prstGeom>
          <a:noFill/>
        </p:spPr>
      </p:pic>
      <p:sp>
        <p:nvSpPr>
          <p:cNvPr id="1031" name="Text Box 7"/>
          <p:cNvSpPr txBox="1">
            <a:spLocks noChangeArrowheads="1"/>
          </p:cNvSpPr>
          <p:nvPr/>
        </p:nvSpPr>
        <p:spPr bwMode="auto">
          <a:xfrm>
            <a:off x="647700" y="101600"/>
            <a:ext cx="2133600" cy="425450"/>
          </a:xfrm>
          <a:prstGeom prst="rect">
            <a:avLst/>
          </a:prstGeom>
          <a:noFill/>
          <a:ln w="9525">
            <a:noFill/>
            <a:miter lim="800000"/>
            <a:headEnd/>
            <a:tailEnd/>
          </a:ln>
        </p:spPr>
        <p:txBody>
          <a:bodyPr wrap="none" lIns="0" tIns="0" rIns="0" bIns="0">
            <a:spAutoFit/>
          </a:bodyPr>
          <a:lstStyle/>
          <a:p>
            <a:pPr algn="l" eaLnBrk="1">
              <a:buClr>
                <a:srgbClr val="000000"/>
              </a:buClr>
              <a:buSzPct val="45000"/>
              <a:buFont typeface="StarSymbol" pitchFamily="2" charset="0"/>
              <a:buNone/>
              <a:tabLst>
                <a:tab pos="723900" algn="l"/>
                <a:tab pos="1447800" algn="l"/>
              </a:tabLst>
            </a:pPr>
            <a:r>
              <a:rPr lang="ja-JP" altLang="en-GB" sz="1400">
                <a:solidFill>
                  <a:srgbClr val="808080"/>
                </a:solidFill>
                <a:latin typeface="A-OTF 新ゴ Pro M" pitchFamily="34" charset="-128"/>
                <a:ea typeface="A-OTF 新ゴ Pro M" pitchFamily="34" charset="-128"/>
              </a:rPr>
              <a:t>オペレーティングシステム</a:t>
            </a:r>
          </a:p>
          <a:p>
            <a:pPr algn="l" eaLnBrk="1">
              <a:buClr>
                <a:srgbClr val="000000"/>
              </a:buClr>
              <a:buSzPct val="45000"/>
              <a:buFont typeface="StarSymbol" pitchFamily="2" charset="0"/>
              <a:buNone/>
              <a:tabLst>
                <a:tab pos="723900" algn="l"/>
                <a:tab pos="1447800" algn="l"/>
              </a:tabLst>
            </a:pPr>
            <a:r>
              <a:rPr lang="en-GB" altLang="ja-JP" sz="1400">
                <a:solidFill>
                  <a:srgbClr val="808080"/>
                </a:solidFill>
                <a:latin typeface="A-OTF 新ゴ Pro M" pitchFamily="34" charset="-128"/>
                <a:ea typeface="A-OTF 新ゴ Pro M" pitchFamily="34" charset="-128"/>
              </a:rPr>
              <a:t>#4</a:t>
            </a:r>
            <a:endParaRPr lang="ja-JP" altLang="en-GB" sz="1400">
              <a:solidFill>
                <a:srgbClr val="808080"/>
              </a:solidFill>
              <a:latin typeface="A-OTF 新ゴ Pro M" pitchFamily="34" charset="-128"/>
              <a:ea typeface="A-OTF 新ゴ Pro M" pitchFamily="34" charset="-128"/>
            </a:endParaRPr>
          </a:p>
        </p:txBody>
      </p:sp>
      <p:sp>
        <p:nvSpPr>
          <p:cNvPr id="1032" name="Rectangle 8"/>
          <p:cNvSpPr>
            <a:spLocks noGrp="1" noChangeArrowheads="1"/>
          </p:cNvSpPr>
          <p:nvPr>
            <p:ph type="title"/>
          </p:nvPr>
        </p:nvSpPr>
        <p:spPr bwMode="auto">
          <a:xfrm>
            <a:off x="2425700" y="0"/>
            <a:ext cx="7292975" cy="719138"/>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GB" altLang="ja-JP"/>
              <a:t>Click to edit the title text format</a:t>
            </a:r>
          </a:p>
        </p:txBody>
      </p:sp>
      <p:sp>
        <p:nvSpPr>
          <p:cNvPr id="1033" name="Rectangle 9"/>
          <p:cNvSpPr>
            <a:spLocks noGrp="1" noChangeArrowheads="1"/>
          </p:cNvSpPr>
          <p:nvPr>
            <p:ph type="body" idx="1"/>
          </p:nvPr>
        </p:nvSpPr>
        <p:spPr bwMode="auto">
          <a:xfrm>
            <a:off x="287338" y="971550"/>
            <a:ext cx="9644062" cy="65881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ltLang="ja-JP"/>
              <a:t>Click to edit the outline text format</a:t>
            </a:r>
          </a:p>
          <a:p>
            <a:pPr lvl="1"/>
            <a:r>
              <a:rPr lang="en-GB" altLang="ja-JP"/>
              <a:t>Second Outline Level</a:t>
            </a:r>
          </a:p>
          <a:p>
            <a:pPr lvl="2"/>
            <a:r>
              <a:rPr lang="en-GB" altLang="ja-JP"/>
              <a:t>Third Outline Level</a:t>
            </a:r>
          </a:p>
          <a:p>
            <a:pPr lvl="3"/>
            <a:r>
              <a:rPr lang="en-GB" altLang="ja-JP"/>
              <a:t>Fourth Outline Level</a:t>
            </a:r>
          </a:p>
          <a:p>
            <a:pPr lvl="4"/>
            <a:r>
              <a:rPr lang="en-GB" altLang="ja-JP"/>
              <a:t>Fifth Outline Level</a:t>
            </a:r>
          </a:p>
          <a:p>
            <a:pPr lvl="4"/>
            <a:r>
              <a:rPr lang="en-GB" altLang="ja-JP"/>
              <a:t>Sixth Outline Level</a:t>
            </a:r>
          </a:p>
          <a:p>
            <a:pPr lvl="4"/>
            <a:r>
              <a:rPr lang="en-GB" altLang="ja-JP"/>
              <a:t>Seventh Outline Level</a:t>
            </a:r>
          </a:p>
          <a:p>
            <a:pPr lvl="4"/>
            <a:r>
              <a:rPr lang="en-GB" altLang="ja-JP"/>
              <a:t>Eighth Outline Level</a:t>
            </a:r>
          </a:p>
          <a:p>
            <a:pPr lvl="4"/>
            <a:r>
              <a:rPr lang="en-GB" altLang="ja-JP"/>
              <a:t>Ninth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449263" rtl="0" fontAlgn="base" hangingPunct="0">
        <a:lnSpc>
          <a:spcPct val="115000"/>
        </a:lnSpc>
        <a:spcBef>
          <a:spcPct val="0"/>
        </a:spcBef>
        <a:spcAft>
          <a:spcPct val="0"/>
        </a:spcAft>
        <a:buClr>
          <a:srgbClr val="000000"/>
        </a:buClr>
        <a:buSzPct val="45000"/>
        <a:buFont typeface="StarSymbol" pitchFamily="2" charset="0"/>
        <a:defRPr sz="3600" b="1">
          <a:solidFill>
            <a:schemeClr val="bg1"/>
          </a:solidFill>
          <a:latin typeface="+mj-lt"/>
          <a:ea typeface="+mj-ea"/>
          <a:cs typeface="+mj-cs"/>
        </a:defRPr>
      </a:lvl1pPr>
      <a:lvl2pPr marL="358775"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2pPr>
      <a:lvl3pPr marL="719138"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3pPr>
      <a:lvl4pPr marL="1079500"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4pPr>
      <a:lvl5pPr marL="14398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5pPr>
      <a:lvl6pPr marL="18970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6pPr>
      <a:lvl7pPr marL="23542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7pPr>
      <a:lvl8pPr marL="28114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8pPr>
      <a:lvl9pPr marL="32686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9pPr>
    </p:titleStyle>
    <p:bodyStyle>
      <a:lvl1pPr marL="431800" indent="-323850" algn="l" defTabSz="449263" rtl="0" fontAlgn="base" hangingPunct="0">
        <a:lnSpc>
          <a:spcPct val="111000"/>
        </a:lnSpc>
        <a:spcBef>
          <a:spcPts val="575"/>
        </a:spcBef>
        <a:spcAft>
          <a:spcPts val="575"/>
        </a:spcAft>
        <a:buClr>
          <a:srgbClr val="000000"/>
        </a:buClr>
        <a:buSzPct val="75000"/>
        <a:buFont typeface="StarSymbol" pitchFamily="2" charset="0"/>
        <a:buChar char="■"/>
        <a:defRPr sz="3200" b="1">
          <a:solidFill>
            <a:srgbClr val="333366"/>
          </a:solidFill>
          <a:latin typeface="+mn-lt"/>
          <a:ea typeface="+mn-ea"/>
          <a:cs typeface="+mn-cs"/>
        </a:defRPr>
      </a:lvl1pPr>
      <a:lvl2pPr marL="863600" indent="-287338" algn="l" defTabSz="449263" rtl="0" fontAlgn="base" hangingPunct="0">
        <a:lnSpc>
          <a:spcPct val="102000"/>
        </a:lnSpc>
        <a:spcBef>
          <a:spcPts val="575"/>
        </a:spcBef>
        <a:spcAft>
          <a:spcPts val="575"/>
        </a:spcAft>
        <a:buClr>
          <a:srgbClr val="000000"/>
        </a:buClr>
        <a:buSzPct val="45000"/>
        <a:buFont typeface="Wingdings" pitchFamily="2" charset="2"/>
        <a:buChar char="l"/>
        <a:defRPr sz="2800">
          <a:solidFill>
            <a:srgbClr val="000000"/>
          </a:solidFill>
          <a:latin typeface="A-OTF 新ゴ Pro M" pitchFamily="34" charset="-128"/>
          <a:ea typeface="A-OTF 新ゴ Pro M" pitchFamily="34" charset="-128"/>
        </a:defRPr>
      </a:lvl2pPr>
      <a:lvl3pPr marL="1295400" indent="-215900" algn="l" defTabSz="449263" rtl="0" fontAlgn="base" hangingPunct="0">
        <a:lnSpc>
          <a:spcPct val="102000"/>
        </a:lnSpc>
        <a:spcBef>
          <a:spcPts val="575"/>
        </a:spcBef>
        <a:spcAft>
          <a:spcPts val="575"/>
        </a:spcAft>
        <a:buClr>
          <a:srgbClr val="000000"/>
        </a:buClr>
        <a:buSzPct val="45000"/>
        <a:buFont typeface="StarSymbol" pitchFamily="2" charset="0"/>
        <a:buChar char="➔"/>
        <a:defRPr sz="2400">
          <a:solidFill>
            <a:srgbClr val="000000"/>
          </a:solidFill>
          <a:latin typeface="A-OTF 新ゴ Pro M" pitchFamily="34" charset="-128"/>
          <a:ea typeface="A-OTF 新ゴ Pro M" pitchFamily="34" charset="-128"/>
        </a:defRPr>
      </a:lvl3pPr>
      <a:lvl4pPr marL="1727200" indent="-215900" algn="l" defTabSz="449263" rtl="0" fontAlgn="base" hangingPunct="0">
        <a:lnSpc>
          <a:spcPct val="102000"/>
        </a:lnSpc>
        <a:spcBef>
          <a:spcPts val="575"/>
        </a:spcBef>
        <a:spcAft>
          <a:spcPts val="575"/>
        </a:spcAft>
        <a:buClr>
          <a:srgbClr val="000000"/>
        </a:buClr>
        <a:buSzPct val="75000"/>
        <a:buFont typeface="StarSymbol" pitchFamily="2" charset="0"/>
        <a:buChar char="-"/>
        <a:defRPr sz="2000">
          <a:solidFill>
            <a:srgbClr val="000000"/>
          </a:solidFill>
          <a:latin typeface="A-OTF 新ゴ Pro M" pitchFamily="34" charset="-128"/>
          <a:ea typeface="A-OTF 新ゴ Pro M" pitchFamily="34" charset="-128"/>
        </a:defRPr>
      </a:lvl4pPr>
      <a:lvl5pPr marL="21590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5pPr>
      <a:lvl6pPr marL="26162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6pPr>
      <a:lvl7pPr marL="30734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7pPr>
      <a:lvl8pPr marL="35306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8pPr>
      <a:lvl9pPr marL="39878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720725" y="0"/>
            <a:ext cx="9001125" cy="720725"/>
          </a:xfrm>
          <a:ln/>
        </p:spPr>
        <p:txBody>
          <a:bodyPr/>
          <a:lstStyle/>
          <a:p>
            <a:endParaRPr lang="ja-JP" altLang="en-US" dirty="0"/>
          </a:p>
        </p:txBody>
      </p:sp>
      <p:sp>
        <p:nvSpPr>
          <p:cNvPr id="3074" name="Rectangle 2"/>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ja-JP" altLang="en-GB" sz="4000" dirty="0">
                <a:latin typeface="ＭＳ Ｐゴシック" panose="020B0600070205080204" pitchFamily="50" charset="-128"/>
                <a:ea typeface="ＭＳ Ｐゴシック" panose="020B0600070205080204" pitchFamily="50" charset="-128"/>
              </a:rPr>
              <a:t>オペレーティングシステム</a:t>
            </a:r>
          </a:p>
          <a:p>
            <a:pPr marL="0" indent="0" algn="ctr">
              <a:spcBef>
                <a:spcPct val="0"/>
              </a:spcBef>
              <a:spcAft>
                <a:spcPct val="0"/>
              </a:spcAft>
              <a:buSzPct val="45000"/>
              <a:buFont typeface="StarSymbol" pitchFamily="2" charset="0"/>
              <a:buNone/>
            </a:pPr>
            <a:endParaRPr lang="ja-JP" altLang="en-GB" sz="4000" dirty="0">
              <a:latin typeface="ＭＳ Ｐゴシック" panose="020B0600070205080204" pitchFamily="50" charset="-128"/>
              <a:ea typeface="ＭＳ Ｐゴシック" panose="020B0600070205080204" pitchFamily="50" charset="-128"/>
            </a:endParaRPr>
          </a:p>
          <a:p>
            <a:pPr marL="0" indent="0" algn="ctr">
              <a:spcBef>
                <a:spcPct val="0"/>
              </a:spcBef>
              <a:spcAft>
                <a:spcPct val="0"/>
              </a:spcAft>
              <a:buSzPct val="45000"/>
              <a:buFont typeface="StarSymbol" pitchFamily="2" charset="0"/>
              <a:buNone/>
            </a:pPr>
            <a:r>
              <a:rPr lang="en-GB" altLang="ja-JP" sz="4000" dirty="0">
                <a:latin typeface="ＭＳ Ｐゴシック" panose="020B0600070205080204" pitchFamily="50" charset="-128"/>
                <a:ea typeface="ＭＳ Ｐゴシック" panose="020B0600070205080204" pitchFamily="50" charset="-128"/>
              </a:rPr>
              <a:t>#4</a:t>
            </a:r>
            <a:r>
              <a:rPr lang="ja-JP" altLang="en-GB" sz="4000" dirty="0">
                <a:latin typeface="ＭＳ Ｐゴシック" panose="020B0600070205080204" pitchFamily="50" charset="-128"/>
                <a:ea typeface="ＭＳ Ｐゴシック" panose="020B0600070205080204" pitchFamily="50" charset="-128"/>
              </a:rPr>
              <a:t> 並行プロセス：排他制御基礎</a:t>
            </a:r>
            <a:endParaRPr lang="en-GB" altLang="ja-JP" sz="4000" dirty="0">
              <a:latin typeface="ＭＳ Ｐゴシック" panose="020B0600070205080204" pitchFamily="50" charset="-128"/>
              <a:ea typeface="ＭＳ Ｐゴシック" panose="020B0600070205080204" pitchFamily="50" charset="-128"/>
            </a:endParaRPr>
          </a:p>
          <a:p>
            <a:pPr marL="0" indent="0" algn="ctr">
              <a:spcBef>
                <a:spcPct val="0"/>
              </a:spcBef>
              <a:spcAft>
                <a:spcPct val="0"/>
              </a:spcAft>
              <a:buSzPct val="45000"/>
              <a:buFont typeface="StarSymbol" pitchFamily="2" charset="0"/>
              <a:buNone/>
            </a:pPr>
            <a:endParaRPr lang="ja-JP" altLang="en-GB" sz="4000" dirty="0">
              <a:latin typeface="A-OTF 新ゴ Pro B" pitchFamily="34" charset="-128"/>
              <a:ea typeface="A-OTF 新ゴ Pro B" pitchFamily="34" charset="-128"/>
            </a:endParaRPr>
          </a:p>
          <a:p>
            <a:pPr marL="0" indent="0" algn="ctr">
              <a:spcBef>
                <a:spcPct val="0"/>
              </a:spcBef>
              <a:spcAft>
                <a:spcPct val="0"/>
              </a:spcAft>
              <a:buSzPct val="45000"/>
              <a:buFont typeface="StarSymbol" pitchFamily="2" charset="0"/>
              <a:buNone/>
            </a:pPr>
            <a:endParaRPr lang="ja-JP" altLang="en-GB" sz="4000" dirty="0">
              <a:latin typeface="ヒラギノ角ゴ Pro W6" pitchFamily="34" charset="-128"/>
            </a:endParaRPr>
          </a:p>
          <a:p>
            <a:pPr marL="0" indent="0" algn="ctr">
              <a:spcBef>
                <a:spcPct val="0"/>
              </a:spcBef>
              <a:spcAft>
                <a:spcPct val="0"/>
              </a:spcAft>
              <a:buSzPct val="45000"/>
              <a:buFont typeface="StarSymbol" pitchFamily="2" charset="0"/>
              <a:buNone/>
            </a:pPr>
            <a:endParaRPr lang="ja-JP" altLang="en-GB" sz="2000" dirty="0">
              <a:latin typeface="ヒラギノ角ゴ Pro W6" pitchFamily="34" charset="-128"/>
            </a:endParaRPr>
          </a:p>
          <a:p>
            <a:pPr marL="0" indent="0" algn="ctr">
              <a:spcBef>
                <a:spcPct val="0"/>
              </a:spcBef>
              <a:spcAft>
                <a:spcPct val="0"/>
              </a:spcAft>
              <a:buSzPct val="45000"/>
              <a:buFont typeface="StarSymbol" pitchFamily="2" charset="0"/>
              <a:buNone/>
            </a:pPr>
            <a:endParaRPr lang="ja-JP" altLang="en-GB" sz="2000" dirty="0">
              <a:latin typeface="ヒラギノ角ゴ Pro W6" pitchFamily="34" charset="-128"/>
            </a:endParaRPr>
          </a:p>
          <a:p>
            <a:pPr marL="0" indent="0" algn="ctr">
              <a:spcBef>
                <a:spcPct val="0"/>
              </a:spcBef>
              <a:spcAft>
                <a:spcPct val="0"/>
              </a:spcAft>
              <a:buSzPct val="45000"/>
              <a:buFont typeface="StarSymbol" pitchFamily="2" charset="0"/>
              <a:buNone/>
            </a:pPr>
            <a:endParaRPr lang="ja-JP" altLang="en-GB" sz="2000" dirty="0">
              <a:latin typeface="ヒラギノ角ゴ Pro W6" pitchFamily="34" charset="-128"/>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p:cNvSpPr>
            <a:spLocks noGrp="1" noChangeArrowheads="1"/>
          </p:cNvSpPr>
          <p:nvPr>
            <p:ph type="title"/>
          </p:nvPr>
        </p:nvSpPr>
        <p:spPr>
          <a:xfrm>
            <a:off x="720725" y="0"/>
            <a:ext cx="9001125" cy="720725"/>
          </a:xfrm>
          <a:ln/>
        </p:spPr>
        <p:txBody>
          <a:bodyPr/>
          <a:lstStyle/>
          <a:p>
            <a:pPr hangingPunct="1"/>
            <a:endParaRPr kumimoji="1" lang="ja-JP" altLang="en-US" dirty="0">
              <a:ea typeface="A-OTF 新ゴ Pro H" pitchFamily="34" charset="-128"/>
            </a:endParaRPr>
          </a:p>
        </p:txBody>
      </p:sp>
      <p:sp>
        <p:nvSpPr>
          <p:cNvPr id="525315"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4.1</a:t>
            </a: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プロセスの</a:t>
            </a:r>
            <a:br>
              <a:rPr lang="ja-JP" altLang="en-GB" sz="4800" dirty="0">
                <a:latin typeface="ＭＳ Ｐゴシック" panose="020B0600070205080204" pitchFamily="50" charset="-128"/>
                <a:ea typeface="ＭＳ Ｐゴシック" panose="020B0600070205080204" pitchFamily="50" charset="-128"/>
              </a:rPr>
            </a:br>
            <a:r>
              <a:rPr lang="ja-JP" altLang="en-GB" sz="4800" dirty="0">
                <a:latin typeface="ＭＳ Ｐゴシック" panose="020B0600070205080204" pitchFamily="50" charset="-128"/>
                <a:ea typeface="ＭＳ Ｐゴシック" panose="020B0600070205080204" pitchFamily="50" charset="-128"/>
              </a:rPr>
              <a:t>競合，協調，干渉</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p:cNvSpPr>
            <a:spLocks noGrp="1" noChangeArrowheads="1"/>
          </p:cNvSpPr>
          <p:nvPr>
            <p:ph type="title"/>
          </p:nvPr>
        </p:nvSpPr>
        <p:spPr/>
        <p:txBody>
          <a:bodyPr/>
          <a:lstStyle/>
          <a:p>
            <a:r>
              <a:rPr lang="ja-JP" altLang="en-US"/>
              <a:t>プロセスの同時実行</a:t>
            </a:r>
            <a:endParaRPr lang="en-US" altLang="ja-JP"/>
          </a:p>
        </p:txBody>
      </p:sp>
      <p:sp>
        <p:nvSpPr>
          <p:cNvPr id="523267" name="Rectangle 3"/>
          <p:cNvSpPr>
            <a:spLocks noGrp="1" noChangeArrowheads="1"/>
          </p:cNvSpPr>
          <p:nvPr>
            <p:ph type="body" idx="1"/>
          </p:nvPr>
        </p:nvSpPr>
        <p:spPr/>
        <p:txBody>
          <a:bodyPr/>
          <a:lstStyle/>
          <a:p>
            <a:r>
              <a:rPr lang="ja-JP" altLang="en-US" dirty="0"/>
              <a:t>複数プロセスが同時に動作する際に</a:t>
            </a:r>
            <a:r>
              <a:rPr lang="en-US" altLang="ja-JP" dirty="0"/>
              <a:t>...</a:t>
            </a:r>
          </a:p>
          <a:p>
            <a:endParaRPr lang="ja-JP" altLang="en-US" dirty="0"/>
          </a:p>
          <a:p>
            <a:r>
              <a:rPr lang="ja-JP" altLang="en-US" dirty="0"/>
              <a:t>プロセス協調</a:t>
            </a:r>
          </a:p>
          <a:p>
            <a:pPr lvl="1"/>
            <a:r>
              <a:rPr lang="ja-JP" altLang="en-US" dirty="0"/>
              <a:t>仕事の分担や通信など，複数プロセスが助け合う</a:t>
            </a:r>
          </a:p>
          <a:p>
            <a:r>
              <a:rPr lang="ja-JP" altLang="en-US" dirty="0"/>
              <a:t>プロセス競合</a:t>
            </a:r>
          </a:p>
          <a:p>
            <a:pPr lvl="1"/>
            <a:r>
              <a:rPr lang="ja-JP" altLang="en-US" dirty="0"/>
              <a:t>複数プロセスで有限リソースを取り合う</a:t>
            </a:r>
          </a:p>
          <a:p>
            <a:pPr lvl="1"/>
            <a:r>
              <a:rPr lang="ja-JP" altLang="en-US" dirty="0"/>
              <a:t>調停し，各プロセスに適切にリソース割当</a:t>
            </a:r>
          </a:p>
          <a:p>
            <a:r>
              <a:rPr lang="ja-JP" altLang="en-US" dirty="0"/>
              <a:t>プロセス干渉</a:t>
            </a:r>
          </a:p>
          <a:p>
            <a:pPr lvl="1"/>
            <a:r>
              <a:rPr lang="ja-JP" altLang="en-US" dirty="0"/>
              <a:t>他プロセスの影響で異常が発生すること</a:t>
            </a:r>
          </a:p>
          <a:p>
            <a:pPr lvl="1"/>
            <a:r>
              <a:rPr lang="ja-JP" altLang="en-US" dirty="0"/>
              <a:t>原因はプログラムのバグ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3267">
                                            <p:txEl>
                                              <p:pRg st="2" end="2"/>
                                            </p:txEl>
                                          </p:spTgt>
                                        </p:tgtEl>
                                        <p:attrNameLst>
                                          <p:attrName>style.visibility</p:attrName>
                                        </p:attrNameLst>
                                      </p:cBhvr>
                                      <p:to>
                                        <p:strVal val="visible"/>
                                      </p:to>
                                    </p:set>
                                    <p:animEffect transition="in" filter="fade">
                                      <p:cBhvr>
                                        <p:cTn id="7" dur="500"/>
                                        <p:tgtEl>
                                          <p:spTgt spid="523267">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23267">
                                            <p:txEl>
                                              <p:pRg st="3" end="3"/>
                                            </p:txEl>
                                          </p:spTgt>
                                        </p:tgtEl>
                                        <p:attrNameLst>
                                          <p:attrName>style.visibility</p:attrName>
                                        </p:attrNameLst>
                                      </p:cBhvr>
                                      <p:to>
                                        <p:strVal val="visible"/>
                                      </p:to>
                                    </p:set>
                                    <p:animEffect transition="in" filter="fade">
                                      <p:cBhvr>
                                        <p:cTn id="10" dur="500"/>
                                        <p:tgtEl>
                                          <p:spTgt spid="523267">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23267">
                                            <p:txEl>
                                              <p:pRg st="4" end="4"/>
                                            </p:txEl>
                                          </p:spTgt>
                                        </p:tgtEl>
                                        <p:attrNameLst>
                                          <p:attrName>style.visibility</p:attrName>
                                        </p:attrNameLst>
                                      </p:cBhvr>
                                      <p:to>
                                        <p:strVal val="visible"/>
                                      </p:to>
                                    </p:set>
                                    <p:animEffect transition="in" filter="fade">
                                      <p:cBhvr>
                                        <p:cTn id="15" dur="500"/>
                                        <p:tgtEl>
                                          <p:spTgt spid="523267">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23267">
                                            <p:txEl>
                                              <p:pRg st="5" end="5"/>
                                            </p:txEl>
                                          </p:spTgt>
                                        </p:tgtEl>
                                        <p:attrNameLst>
                                          <p:attrName>style.visibility</p:attrName>
                                        </p:attrNameLst>
                                      </p:cBhvr>
                                      <p:to>
                                        <p:strVal val="visible"/>
                                      </p:to>
                                    </p:set>
                                    <p:animEffect transition="in" filter="fade">
                                      <p:cBhvr>
                                        <p:cTn id="18" dur="500"/>
                                        <p:tgtEl>
                                          <p:spTgt spid="523267">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23267">
                                            <p:txEl>
                                              <p:pRg st="6" end="6"/>
                                            </p:txEl>
                                          </p:spTgt>
                                        </p:tgtEl>
                                        <p:attrNameLst>
                                          <p:attrName>style.visibility</p:attrName>
                                        </p:attrNameLst>
                                      </p:cBhvr>
                                      <p:to>
                                        <p:strVal val="visible"/>
                                      </p:to>
                                    </p:set>
                                    <p:animEffect transition="in" filter="fade">
                                      <p:cBhvr>
                                        <p:cTn id="21" dur="500"/>
                                        <p:tgtEl>
                                          <p:spTgt spid="523267">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23267">
                                            <p:txEl>
                                              <p:pRg st="7" end="7"/>
                                            </p:txEl>
                                          </p:spTgt>
                                        </p:tgtEl>
                                        <p:attrNameLst>
                                          <p:attrName>style.visibility</p:attrName>
                                        </p:attrNameLst>
                                      </p:cBhvr>
                                      <p:to>
                                        <p:strVal val="visible"/>
                                      </p:to>
                                    </p:set>
                                    <p:animEffect transition="in" filter="fade">
                                      <p:cBhvr>
                                        <p:cTn id="26" dur="500"/>
                                        <p:tgtEl>
                                          <p:spTgt spid="523267">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23267">
                                            <p:txEl>
                                              <p:pRg st="8" end="8"/>
                                            </p:txEl>
                                          </p:spTgt>
                                        </p:tgtEl>
                                        <p:attrNameLst>
                                          <p:attrName>style.visibility</p:attrName>
                                        </p:attrNameLst>
                                      </p:cBhvr>
                                      <p:to>
                                        <p:strVal val="visible"/>
                                      </p:to>
                                    </p:set>
                                    <p:animEffect transition="in" filter="fade">
                                      <p:cBhvr>
                                        <p:cTn id="29" dur="500"/>
                                        <p:tgtEl>
                                          <p:spTgt spid="523267">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23267">
                                            <p:txEl>
                                              <p:pRg st="9" end="9"/>
                                            </p:txEl>
                                          </p:spTgt>
                                        </p:tgtEl>
                                        <p:attrNameLst>
                                          <p:attrName>style.visibility</p:attrName>
                                        </p:attrNameLst>
                                      </p:cBhvr>
                                      <p:to>
                                        <p:strVal val="visible"/>
                                      </p:to>
                                    </p:set>
                                    <p:animEffect transition="in" filter="fade">
                                      <p:cBhvr>
                                        <p:cTn id="32" dur="500"/>
                                        <p:tgtEl>
                                          <p:spTgt spid="52326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2"/>
          <p:cNvSpPr>
            <a:spLocks noGrp="1" noChangeArrowheads="1"/>
          </p:cNvSpPr>
          <p:nvPr>
            <p:ph type="title"/>
          </p:nvPr>
        </p:nvSpPr>
        <p:spPr/>
        <p:txBody>
          <a:bodyPr/>
          <a:lstStyle/>
          <a:p>
            <a:r>
              <a:rPr lang="ja-JP" altLang="en-US"/>
              <a:t>プロセス協調</a:t>
            </a:r>
          </a:p>
        </p:txBody>
      </p:sp>
      <p:sp>
        <p:nvSpPr>
          <p:cNvPr id="546819" name="Rectangle 3"/>
          <p:cNvSpPr>
            <a:spLocks noGrp="1" noChangeArrowheads="1"/>
          </p:cNvSpPr>
          <p:nvPr>
            <p:ph type="body" idx="1"/>
          </p:nvPr>
        </p:nvSpPr>
        <p:spPr/>
        <p:txBody>
          <a:bodyPr/>
          <a:lstStyle/>
          <a:p>
            <a:r>
              <a:rPr lang="ja-JP" altLang="en-US"/>
              <a:t>例）プロセス間通信</a:t>
            </a:r>
          </a:p>
          <a:p>
            <a:pPr lvl="1"/>
            <a:r>
              <a:rPr lang="ja-JP" altLang="en-US"/>
              <a:t>何も通信のための仕組みがない場合</a:t>
            </a:r>
            <a:r>
              <a:rPr lang="en-US" altLang="ja-JP"/>
              <a:t>...</a:t>
            </a:r>
          </a:p>
          <a:p>
            <a:pPr lvl="2"/>
            <a:r>
              <a:rPr lang="ja-JP" altLang="en-US"/>
              <a:t>送信側と受信側でタイミングを合わせる必要</a:t>
            </a:r>
          </a:p>
          <a:p>
            <a:pPr lvl="2"/>
            <a:r>
              <a:rPr lang="ja-JP" altLang="en-US"/>
              <a:t>受信側は，常にメッセージが来ないかを</a:t>
            </a:r>
            <a:br>
              <a:rPr lang="ja-JP" altLang="en-US"/>
            </a:br>
            <a:r>
              <a:rPr lang="ja-JP" altLang="en-US"/>
              <a:t>チェックしていなければならない</a:t>
            </a:r>
          </a:p>
          <a:p>
            <a:pPr lvl="1"/>
            <a:r>
              <a:rPr lang="ja-JP" altLang="en-US"/>
              <a:t>通信バッファ</a:t>
            </a:r>
          </a:p>
        </p:txBody>
      </p:sp>
      <p:sp>
        <p:nvSpPr>
          <p:cNvPr id="546820" name="Oval 4"/>
          <p:cNvSpPr>
            <a:spLocks noChangeArrowheads="1"/>
          </p:cNvSpPr>
          <p:nvPr/>
        </p:nvSpPr>
        <p:spPr bwMode="auto">
          <a:xfrm>
            <a:off x="863600" y="4859338"/>
            <a:ext cx="2016125" cy="2016125"/>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en-US" altLang="ja-JP"/>
              <a:t>A</a:t>
            </a:r>
          </a:p>
        </p:txBody>
      </p:sp>
      <p:sp>
        <p:nvSpPr>
          <p:cNvPr id="546821" name="Oval 5"/>
          <p:cNvSpPr>
            <a:spLocks noChangeArrowheads="1"/>
          </p:cNvSpPr>
          <p:nvPr/>
        </p:nvSpPr>
        <p:spPr bwMode="auto">
          <a:xfrm>
            <a:off x="7200900" y="4859338"/>
            <a:ext cx="2016125" cy="2016125"/>
          </a:xfrm>
          <a:prstGeom prst="ellipse">
            <a:avLst/>
          </a:prstGeom>
          <a:solidFill>
            <a:srgbClr val="CCFFCC"/>
          </a:solidFill>
          <a:ln w="38100" algn="ctr">
            <a:solidFill>
              <a:srgbClr val="008000"/>
            </a:solidFill>
            <a:round/>
            <a:headEnd/>
            <a:tailEnd/>
          </a:ln>
          <a:effectLst/>
        </p:spPr>
        <p:txBody>
          <a:bodyPr wrap="none" lIns="90000" tIns="46800" rIns="90000" bIns="46800" anchor="ctr"/>
          <a:lstStyle/>
          <a:p>
            <a:r>
              <a:rPr lang="en-US" altLang="ja-JP"/>
              <a:t>B</a:t>
            </a:r>
          </a:p>
        </p:txBody>
      </p:sp>
      <p:sp>
        <p:nvSpPr>
          <p:cNvPr id="546822" name="Rectangle 6"/>
          <p:cNvSpPr>
            <a:spLocks noChangeArrowheads="1"/>
          </p:cNvSpPr>
          <p:nvPr/>
        </p:nvSpPr>
        <p:spPr bwMode="auto">
          <a:xfrm>
            <a:off x="3816350" y="5075238"/>
            <a:ext cx="2519363" cy="1512887"/>
          </a:xfrm>
          <a:prstGeom prst="rect">
            <a:avLst/>
          </a:prstGeom>
          <a:solidFill>
            <a:srgbClr val="FFFF99"/>
          </a:solidFill>
          <a:ln w="38100" algn="ctr">
            <a:solidFill>
              <a:srgbClr val="FFCC00"/>
            </a:solid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バッファ</a:t>
            </a:r>
          </a:p>
          <a:p>
            <a:endParaRPr lang="ja-JP" altLang="en-US" dirty="0"/>
          </a:p>
          <a:p>
            <a:endParaRPr lang="ja-JP" altLang="en-US" dirty="0"/>
          </a:p>
          <a:p>
            <a:endParaRPr lang="ja-JP" altLang="en-US" dirty="0"/>
          </a:p>
        </p:txBody>
      </p:sp>
      <p:sp>
        <p:nvSpPr>
          <p:cNvPr id="546823" name="AutoShape 7"/>
          <p:cNvSpPr>
            <a:spLocks noChangeArrowheads="1"/>
          </p:cNvSpPr>
          <p:nvPr/>
        </p:nvSpPr>
        <p:spPr bwMode="auto">
          <a:xfrm>
            <a:off x="2232025" y="5580063"/>
            <a:ext cx="936625" cy="503237"/>
          </a:xfrm>
          <a:prstGeom prst="parallelogram">
            <a:avLst>
              <a:gd name="adj" fmla="val 46530"/>
            </a:avLst>
          </a:prstGeom>
          <a:solidFill>
            <a:srgbClr val="99CCFF"/>
          </a:solidFill>
          <a:ln w="38100" algn="ctr">
            <a:solidFill>
              <a:srgbClr val="0000FF"/>
            </a:solidFill>
            <a:miter lim="800000"/>
            <a:headEnd/>
            <a:tailEnd/>
          </a:ln>
          <a:effectLst/>
        </p:spPr>
        <p:txBody>
          <a:bodyPr wrap="none" lIns="90000" tIns="46800" rIns="90000" bIns="46800" anchor="ctr"/>
          <a:lstStyle/>
          <a:p>
            <a:r>
              <a:rPr lang="en-US" altLang="ja-JP"/>
              <a:t>msg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p:txBody>
          <a:bodyPr/>
          <a:lstStyle/>
          <a:p>
            <a:r>
              <a:rPr lang="ja-JP" altLang="en-US"/>
              <a:t>プロセス協調</a:t>
            </a:r>
          </a:p>
        </p:txBody>
      </p:sp>
      <p:sp>
        <p:nvSpPr>
          <p:cNvPr id="564227" name="Rectangle 3"/>
          <p:cNvSpPr>
            <a:spLocks noGrp="1" noChangeArrowheads="1"/>
          </p:cNvSpPr>
          <p:nvPr>
            <p:ph type="body" idx="1"/>
          </p:nvPr>
        </p:nvSpPr>
        <p:spPr/>
        <p:txBody>
          <a:bodyPr/>
          <a:lstStyle/>
          <a:p>
            <a:r>
              <a:rPr lang="ja-JP" altLang="en-US"/>
              <a:t>問題</a:t>
            </a:r>
          </a:p>
          <a:p>
            <a:pPr lvl="1"/>
            <a:r>
              <a:rPr lang="ja-JP" altLang="en-US"/>
              <a:t>読み出す前に上書き</a:t>
            </a:r>
            <a:r>
              <a:rPr lang="en-US" altLang="ja-JP"/>
              <a:t>...</a:t>
            </a:r>
            <a:r>
              <a:rPr lang="ja-JP" altLang="en-US"/>
              <a:t>とりこぼし</a:t>
            </a:r>
          </a:p>
          <a:p>
            <a:pPr lvl="1"/>
            <a:endParaRPr lang="ja-JP" altLang="en-US"/>
          </a:p>
          <a:p>
            <a:pPr lvl="1"/>
            <a:endParaRPr lang="ja-JP" altLang="en-US"/>
          </a:p>
          <a:p>
            <a:pPr lvl="1"/>
            <a:endParaRPr lang="ja-JP" altLang="en-US"/>
          </a:p>
          <a:p>
            <a:pPr lvl="1"/>
            <a:r>
              <a:rPr lang="ja-JP" altLang="en-US"/>
              <a:t>格納する前に再読込</a:t>
            </a:r>
            <a:r>
              <a:rPr lang="en-US" altLang="ja-JP"/>
              <a:t>...</a:t>
            </a:r>
            <a:r>
              <a:rPr lang="ja-JP" altLang="en-US"/>
              <a:t>だぶって受け取り</a:t>
            </a:r>
          </a:p>
        </p:txBody>
      </p:sp>
      <p:sp>
        <p:nvSpPr>
          <p:cNvPr id="564228" name="Oval 4"/>
          <p:cNvSpPr>
            <a:spLocks noChangeArrowheads="1"/>
          </p:cNvSpPr>
          <p:nvPr/>
        </p:nvSpPr>
        <p:spPr bwMode="auto">
          <a:xfrm>
            <a:off x="1584325" y="2339975"/>
            <a:ext cx="1368425" cy="1368425"/>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en-US" altLang="ja-JP"/>
              <a:t>A</a:t>
            </a:r>
          </a:p>
        </p:txBody>
      </p:sp>
      <p:sp>
        <p:nvSpPr>
          <p:cNvPr id="564229" name="Oval 5"/>
          <p:cNvSpPr>
            <a:spLocks noChangeArrowheads="1"/>
          </p:cNvSpPr>
          <p:nvPr/>
        </p:nvSpPr>
        <p:spPr bwMode="auto">
          <a:xfrm>
            <a:off x="7200900" y="2266950"/>
            <a:ext cx="1368425" cy="1368425"/>
          </a:xfrm>
          <a:prstGeom prst="ellipse">
            <a:avLst/>
          </a:prstGeom>
          <a:solidFill>
            <a:srgbClr val="CCFFCC"/>
          </a:solidFill>
          <a:ln w="38100" algn="ctr">
            <a:solidFill>
              <a:srgbClr val="008000"/>
            </a:solidFill>
            <a:round/>
            <a:headEnd/>
            <a:tailEnd/>
          </a:ln>
          <a:effectLst/>
        </p:spPr>
        <p:txBody>
          <a:bodyPr wrap="none" lIns="90000" tIns="46800" rIns="90000" bIns="46800" anchor="ctr"/>
          <a:lstStyle/>
          <a:p>
            <a:r>
              <a:rPr lang="en-US" altLang="ja-JP"/>
              <a:t>B</a:t>
            </a:r>
          </a:p>
        </p:txBody>
      </p:sp>
      <p:sp>
        <p:nvSpPr>
          <p:cNvPr id="564230" name="Rectangle 6"/>
          <p:cNvSpPr>
            <a:spLocks noChangeArrowheads="1"/>
          </p:cNvSpPr>
          <p:nvPr/>
        </p:nvSpPr>
        <p:spPr bwMode="auto">
          <a:xfrm>
            <a:off x="3962400" y="2482850"/>
            <a:ext cx="2519363" cy="1081088"/>
          </a:xfrm>
          <a:prstGeom prst="rect">
            <a:avLst/>
          </a:prstGeom>
          <a:solidFill>
            <a:srgbClr val="FFFF99"/>
          </a:solidFill>
          <a:ln w="38100" algn="ctr">
            <a:solidFill>
              <a:srgbClr val="FFCC00"/>
            </a:solid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バッファ</a:t>
            </a:r>
          </a:p>
          <a:p>
            <a:endParaRPr lang="ja-JP" altLang="en-US" dirty="0"/>
          </a:p>
          <a:p>
            <a:endParaRPr lang="ja-JP" altLang="en-US" dirty="0"/>
          </a:p>
        </p:txBody>
      </p:sp>
      <p:sp>
        <p:nvSpPr>
          <p:cNvPr id="564231" name="AutoShape 7"/>
          <p:cNvSpPr>
            <a:spLocks noChangeArrowheads="1"/>
          </p:cNvSpPr>
          <p:nvPr/>
        </p:nvSpPr>
        <p:spPr bwMode="auto">
          <a:xfrm>
            <a:off x="2303463" y="2843213"/>
            <a:ext cx="936625" cy="503237"/>
          </a:xfrm>
          <a:prstGeom prst="parallelogram">
            <a:avLst>
              <a:gd name="adj" fmla="val 46530"/>
            </a:avLst>
          </a:prstGeom>
          <a:solidFill>
            <a:srgbClr val="99CCFF"/>
          </a:solidFill>
          <a:ln w="38100" algn="ctr">
            <a:solidFill>
              <a:srgbClr val="0000FF"/>
            </a:solidFill>
            <a:miter lim="800000"/>
            <a:headEnd/>
            <a:tailEnd/>
          </a:ln>
          <a:effectLst/>
        </p:spPr>
        <p:txBody>
          <a:bodyPr wrap="none" lIns="90000" tIns="46800" rIns="90000" bIns="46800" anchor="ctr"/>
          <a:lstStyle/>
          <a:p>
            <a:r>
              <a:rPr lang="en-US" altLang="ja-JP"/>
              <a:t>msg</a:t>
            </a:r>
          </a:p>
        </p:txBody>
      </p:sp>
      <p:sp>
        <p:nvSpPr>
          <p:cNvPr id="564241" name="AutoShape 17"/>
          <p:cNvSpPr>
            <a:spLocks noChangeArrowheads="1"/>
          </p:cNvSpPr>
          <p:nvPr/>
        </p:nvSpPr>
        <p:spPr bwMode="auto">
          <a:xfrm>
            <a:off x="2303463" y="2843213"/>
            <a:ext cx="936625" cy="503237"/>
          </a:xfrm>
          <a:prstGeom prst="parallelogram">
            <a:avLst>
              <a:gd name="adj" fmla="val 46530"/>
            </a:avLst>
          </a:prstGeom>
          <a:solidFill>
            <a:srgbClr val="CC99FF"/>
          </a:solidFill>
          <a:ln w="38100" algn="ctr">
            <a:solidFill>
              <a:srgbClr val="800080"/>
            </a:solidFill>
            <a:miter lim="800000"/>
            <a:headEnd/>
            <a:tailEnd/>
          </a:ln>
          <a:effectLst/>
        </p:spPr>
        <p:txBody>
          <a:bodyPr wrap="none" lIns="90000" tIns="46800" rIns="90000" bIns="46800" anchor="ctr"/>
          <a:lstStyle/>
          <a:p>
            <a:r>
              <a:rPr lang="en-US" altLang="ja-JP"/>
              <a:t>msg</a:t>
            </a:r>
          </a:p>
        </p:txBody>
      </p:sp>
      <p:sp>
        <p:nvSpPr>
          <p:cNvPr id="564242" name="Oval 18"/>
          <p:cNvSpPr>
            <a:spLocks noChangeArrowheads="1"/>
          </p:cNvSpPr>
          <p:nvPr/>
        </p:nvSpPr>
        <p:spPr bwMode="auto">
          <a:xfrm>
            <a:off x="1584325" y="4645025"/>
            <a:ext cx="1368425" cy="1368425"/>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en-US" altLang="ja-JP"/>
              <a:t>A</a:t>
            </a:r>
          </a:p>
        </p:txBody>
      </p:sp>
      <p:sp>
        <p:nvSpPr>
          <p:cNvPr id="564243" name="Oval 19"/>
          <p:cNvSpPr>
            <a:spLocks noChangeArrowheads="1"/>
          </p:cNvSpPr>
          <p:nvPr/>
        </p:nvSpPr>
        <p:spPr bwMode="auto">
          <a:xfrm>
            <a:off x="7200900" y="4572000"/>
            <a:ext cx="1368425" cy="1368425"/>
          </a:xfrm>
          <a:prstGeom prst="ellipse">
            <a:avLst/>
          </a:prstGeom>
          <a:solidFill>
            <a:srgbClr val="CCFFCC"/>
          </a:solidFill>
          <a:ln w="38100" algn="ctr">
            <a:solidFill>
              <a:srgbClr val="008000"/>
            </a:solidFill>
            <a:round/>
            <a:headEnd/>
            <a:tailEnd/>
          </a:ln>
          <a:effectLst/>
        </p:spPr>
        <p:txBody>
          <a:bodyPr wrap="none" lIns="90000" tIns="46800" rIns="90000" bIns="46800" anchor="ctr"/>
          <a:lstStyle/>
          <a:p>
            <a:r>
              <a:rPr lang="en-US" altLang="ja-JP"/>
              <a:t>B</a:t>
            </a:r>
          </a:p>
        </p:txBody>
      </p:sp>
      <p:sp>
        <p:nvSpPr>
          <p:cNvPr id="564244" name="Rectangle 20"/>
          <p:cNvSpPr>
            <a:spLocks noChangeArrowheads="1"/>
          </p:cNvSpPr>
          <p:nvPr/>
        </p:nvSpPr>
        <p:spPr bwMode="auto">
          <a:xfrm>
            <a:off x="3962400" y="4787900"/>
            <a:ext cx="2519363" cy="1081088"/>
          </a:xfrm>
          <a:prstGeom prst="rect">
            <a:avLst/>
          </a:prstGeom>
          <a:solidFill>
            <a:srgbClr val="FFFF99"/>
          </a:solidFill>
          <a:ln w="38100" algn="ctr">
            <a:solidFill>
              <a:srgbClr val="FFCC00"/>
            </a:solid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バッファ</a:t>
            </a:r>
          </a:p>
          <a:p>
            <a:endParaRPr lang="ja-JP" altLang="en-US" dirty="0"/>
          </a:p>
          <a:p>
            <a:endParaRPr lang="ja-JP" altLang="en-US" dirty="0"/>
          </a:p>
        </p:txBody>
      </p:sp>
      <p:sp>
        <p:nvSpPr>
          <p:cNvPr id="564245" name="AutoShape 21"/>
          <p:cNvSpPr>
            <a:spLocks noChangeArrowheads="1"/>
          </p:cNvSpPr>
          <p:nvPr/>
        </p:nvSpPr>
        <p:spPr bwMode="auto">
          <a:xfrm>
            <a:off x="2303463" y="5148263"/>
            <a:ext cx="936625" cy="503237"/>
          </a:xfrm>
          <a:prstGeom prst="parallelogram">
            <a:avLst>
              <a:gd name="adj" fmla="val 46530"/>
            </a:avLst>
          </a:prstGeom>
          <a:solidFill>
            <a:srgbClr val="99CCFF"/>
          </a:solidFill>
          <a:ln w="38100" algn="ctr">
            <a:solidFill>
              <a:srgbClr val="0000FF"/>
            </a:solidFill>
            <a:miter lim="800000"/>
            <a:headEnd/>
            <a:tailEnd/>
          </a:ln>
          <a:effectLst/>
        </p:spPr>
        <p:txBody>
          <a:bodyPr wrap="none" lIns="90000" tIns="46800" rIns="90000" bIns="46800" anchor="ctr"/>
          <a:lstStyle/>
          <a:p>
            <a:r>
              <a:rPr lang="en-US" altLang="ja-JP"/>
              <a:t>msg</a:t>
            </a:r>
          </a:p>
        </p:txBody>
      </p:sp>
      <p:sp>
        <p:nvSpPr>
          <p:cNvPr id="564247" name="AutoShape 23"/>
          <p:cNvSpPr>
            <a:spLocks noChangeArrowheads="1"/>
          </p:cNvSpPr>
          <p:nvPr/>
        </p:nvSpPr>
        <p:spPr bwMode="auto">
          <a:xfrm>
            <a:off x="4640263" y="5148263"/>
            <a:ext cx="936625" cy="503237"/>
          </a:xfrm>
          <a:prstGeom prst="parallelogram">
            <a:avLst>
              <a:gd name="adj" fmla="val 46530"/>
            </a:avLst>
          </a:prstGeom>
          <a:solidFill>
            <a:srgbClr val="99CCFF"/>
          </a:solidFill>
          <a:ln w="38100" algn="ctr">
            <a:solidFill>
              <a:srgbClr val="0000FF"/>
            </a:solidFill>
            <a:miter lim="800000"/>
            <a:headEnd/>
            <a:tailEnd/>
          </a:ln>
          <a:effectLst/>
        </p:spPr>
        <p:txBody>
          <a:bodyPr wrap="none" lIns="90000" tIns="46800" rIns="90000" bIns="46800" anchor="ctr"/>
          <a:lstStyle/>
          <a:p>
            <a:r>
              <a:rPr lang="en-US" altLang="ja-JP"/>
              <a:t>msg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4231"/>
                                        </p:tgtEl>
                                        <p:attrNameLst>
                                          <p:attrName>style.visibility</p:attrName>
                                        </p:attrNameLst>
                                      </p:cBhvr>
                                      <p:to>
                                        <p:strVal val="visible"/>
                                      </p:to>
                                    </p:set>
                                    <p:animEffect transition="in" filter="fade">
                                      <p:cBhvr>
                                        <p:cTn id="7" dur="500"/>
                                        <p:tgtEl>
                                          <p:spTgt spid="564231"/>
                                        </p:tgtEl>
                                      </p:cBhvr>
                                    </p:animEffect>
                                  </p:childTnLst>
                                </p:cTn>
                              </p:par>
                            </p:childTnLst>
                          </p:cTn>
                        </p:par>
                        <p:par>
                          <p:cTn id="8" fill="hold">
                            <p:stCondLst>
                              <p:cond delay="500"/>
                            </p:stCondLst>
                            <p:childTnLst>
                              <p:par>
                                <p:cTn id="9" presetID="63" presetClass="path" presetSubtype="0" accel="50000" decel="50000" fill="hold" grpId="1" nodeType="afterEffect">
                                  <p:stCondLst>
                                    <p:cond delay="0"/>
                                  </p:stCondLst>
                                  <p:childTnLst>
                                    <p:animMotion origin="layout" path="M 3.27456E-7 -4.57371E-6 L 0.23205 -4.57371E-6 " pathEditMode="relative" rAng="0" ptsTypes="AA">
                                      <p:cBhvr>
                                        <p:cTn id="10" dur="500" fill="hold"/>
                                        <p:tgtEl>
                                          <p:spTgt spid="564231"/>
                                        </p:tgtEl>
                                        <p:attrNameLst>
                                          <p:attrName>ppt_x</p:attrName>
                                          <p:attrName>ppt_y</p:attrName>
                                        </p:attrNameLst>
                                      </p:cBhvr>
                                      <p:rCtr x="116" y="0"/>
                                    </p:animMotion>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64241"/>
                                        </p:tgtEl>
                                        <p:attrNameLst>
                                          <p:attrName>style.visibility</p:attrName>
                                        </p:attrNameLst>
                                      </p:cBhvr>
                                      <p:to>
                                        <p:strVal val="visible"/>
                                      </p:to>
                                    </p:set>
                                    <p:animEffect transition="in" filter="fade">
                                      <p:cBhvr>
                                        <p:cTn id="15" dur="500"/>
                                        <p:tgtEl>
                                          <p:spTgt spid="564241"/>
                                        </p:tgtEl>
                                      </p:cBhvr>
                                    </p:animEffect>
                                  </p:childTnLst>
                                </p:cTn>
                              </p:par>
                            </p:childTnLst>
                          </p:cTn>
                        </p:par>
                        <p:par>
                          <p:cTn id="16" fill="hold">
                            <p:stCondLst>
                              <p:cond delay="500"/>
                            </p:stCondLst>
                            <p:childTnLst>
                              <p:par>
                                <p:cTn id="17" presetID="63" presetClass="path" presetSubtype="0" accel="50000" decel="50000" fill="hold" grpId="1" nodeType="afterEffect">
                                  <p:stCondLst>
                                    <p:cond delay="0"/>
                                  </p:stCondLst>
                                  <p:childTnLst>
                                    <p:animMotion origin="layout" path="M 3.27456E-7 -4.57371E-6 L 0.23205 -4.57371E-6 " pathEditMode="relative" rAng="0" ptsTypes="AA">
                                      <p:cBhvr>
                                        <p:cTn id="18" dur="500" fill="hold"/>
                                        <p:tgtEl>
                                          <p:spTgt spid="564241"/>
                                        </p:tgtEl>
                                        <p:attrNameLst>
                                          <p:attrName>ppt_x</p:attrName>
                                          <p:attrName>ppt_y</p:attrName>
                                        </p:attrNameLst>
                                      </p:cBhvr>
                                      <p:rCtr x="116" y="0"/>
                                    </p:animMotion>
                                  </p:childTnLst>
                                </p:cTn>
                              </p:par>
                              <p:par>
                                <p:cTn id="19" presetID="10" presetClass="exit" presetSubtype="0" fill="hold" grpId="2" nodeType="withEffect">
                                  <p:stCondLst>
                                    <p:cond delay="0"/>
                                  </p:stCondLst>
                                  <p:childTnLst>
                                    <p:animEffect transition="out" filter="fade">
                                      <p:cBhvr>
                                        <p:cTn id="20" dur="500"/>
                                        <p:tgtEl>
                                          <p:spTgt spid="564231"/>
                                        </p:tgtEl>
                                      </p:cBhvr>
                                    </p:animEffect>
                                    <p:set>
                                      <p:cBhvr>
                                        <p:cTn id="21" dur="1" fill="hold">
                                          <p:stCondLst>
                                            <p:cond delay="499"/>
                                          </p:stCondLst>
                                        </p:cTn>
                                        <p:tgtEl>
                                          <p:spTgt spid="56423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63" presetClass="path" presetSubtype="0" accel="50000" decel="50000" fill="hold" grpId="2" nodeType="clickEffect">
                                  <p:stCondLst>
                                    <p:cond delay="0"/>
                                  </p:stCondLst>
                                  <p:childTnLst>
                                    <p:animMotion origin="layout" path="M 0.23206 -1.81436E-6 L 0.48206 -1.81436E-6 " pathEditMode="relative" rAng="0" ptsTypes="AA">
                                      <p:cBhvr>
                                        <p:cTn id="25" dur="500" fill="hold"/>
                                        <p:tgtEl>
                                          <p:spTgt spid="564241"/>
                                        </p:tgtEl>
                                        <p:attrNameLst>
                                          <p:attrName>ppt_x</p:attrName>
                                          <p:attrName>ppt_y</p:attrName>
                                        </p:attrNameLst>
                                      </p:cBhvr>
                                      <p:rCtr x="125" y="0"/>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64227">
                                            <p:txEl>
                                              <p:pRg st="5" end="5"/>
                                            </p:txEl>
                                          </p:spTgt>
                                        </p:tgtEl>
                                        <p:attrNameLst>
                                          <p:attrName>style.visibility</p:attrName>
                                        </p:attrNameLst>
                                      </p:cBhvr>
                                      <p:to>
                                        <p:strVal val="visible"/>
                                      </p:to>
                                    </p:set>
                                    <p:animEffect transition="in" filter="fade">
                                      <p:cBhvr>
                                        <p:cTn id="30" dur="500"/>
                                        <p:tgtEl>
                                          <p:spTgt spid="564227">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64243"/>
                                        </p:tgtEl>
                                        <p:attrNameLst>
                                          <p:attrName>style.visibility</p:attrName>
                                        </p:attrNameLst>
                                      </p:cBhvr>
                                      <p:to>
                                        <p:strVal val="visible"/>
                                      </p:to>
                                    </p:set>
                                    <p:animEffect transition="in" filter="fade">
                                      <p:cBhvr>
                                        <p:cTn id="33" dur="500"/>
                                        <p:tgtEl>
                                          <p:spTgt spid="56424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4244"/>
                                        </p:tgtEl>
                                        <p:attrNameLst>
                                          <p:attrName>style.visibility</p:attrName>
                                        </p:attrNameLst>
                                      </p:cBhvr>
                                      <p:to>
                                        <p:strVal val="visible"/>
                                      </p:to>
                                    </p:set>
                                    <p:animEffect transition="in" filter="fade">
                                      <p:cBhvr>
                                        <p:cTn id="36" dur="500"/>
                                        <p:tgtEl>
                                          <p:spTgt spid="56424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64242"/>
                                        </p:tgtEl>
                                        <p:attrNameLst>
                                          <p:attrName>style.visibility</p:attrName>
                                        </p:attrNameLst>
                                      </p:cBhvr>
                                      <p:to>
                                        <p:strVal val="visible"/>
                                      </p:to>
                                    </p:set>
                                    <p:animEffect transition="in" filter="fade">
                                      <p:cBhvr>
                                        <p:cTn id="39" dur="500"/>
                                        <p:tgtEl>
                                          <p:spTgt spid="56424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64245"/>
                                        </p:tgtEl>
                                        <p:attrNameLst>
                                          <p:attrName>style.visibility</p:attrName>
                                        </p:attrNameLst>
                                      </p:cBhvr>
                                      <p:to>
                                        <p:strVal val="visible"/>
                                      </p:to>
                                    </p:set>
                                    <p:animEffect transition="in" filter="fade">
                                      <p:cBhvr>
                                        <p:cTn id="44" dur="500"/>
                                        <p:tgtEl>
                                          <p:spTgt spid="564245"/>
                                        </p:tgtEl>
                                      </p:cBhvr>
                                    </p:animEffect>
                                  </p:childTnLst>
                                </p:cTn>
                              </p:par>
                            </p:childTnLst>
                          </p:cTn>
                        </p:par>
                        <p:par>
                          <p:cTn id="45" fill="hold">
                            <p:stCondLst>
                              <p:cond delay="500"/>
                            </p:stCondLst>
                            <p:childTnLst>
                              <p:par>
                                <p:cTn id="46" presetID="63" presetClass="path" presetSubtype="0" accel="50000" decel="50000" fill="hold" grpId="1" nodeType="afterEffect">
                                  <p:stCondLst>
                                    <p:cond delay="0"/>
                                  </p:stCondLst>
                                  <p:childTnLst>
                                    <p:animMotion origin="layout" path="M 3.27456E-7 -4.57371E-6 L 0.23205 -4.57371E-6 " pathEditMode="relative" rAng="0" ptsTypes="AA">
                                      <p:cBhvr>
                                        <p:cTn id="47" dur="500" fill="hold"/>
                                        <p:tgtEl>
                                          <p:spTgt spid="564245"/>
                                        </p:tgtEl>
                                        <p:attrNameLst>
                                          <p:attrName>ppt_x</p:attrName>
                                          <p:attrName>ppt_y</p:attrName>
                                        </p:attrNameLst>
                                      </p:cBhvr>
                                      <p:rCtr x="116" y="0"/>
                                    </p:animMotion>
                                  </p:childTnLst>
                                </p:cTn>
                              </p:par>
                            </p:childTnLst>
                          </p:cTn>
                        </p:par>
                        <p:par>
                          <p:cTn id="48" fill="hold">
                            <p:stCondLst>
                              <p:cond delay="1000"/>
                            </p:stCondLst>
                            <p:childTnLst>
                              <p:par>
                                <p:cTn id="49" presetID="1" presetClass="entr" presetSubtype="0" fill="hold" grpId="0" nodeType="afterEffect">
                                  <p:stCondLst>
                                    <p:cond delay="0"/>
                                  </p:stCondLst>
                                  <p:childTnLst>
                                    <p:set>
                                      <p:cBhvr>
                                        <p:cTn id="50" dur="1" fill="hold">
                                          <p:stCondLst>
                                            <p:cond delay="0"/>
                                          </p:stCondLst>
                                        </p:cTn>
                                        <p:tgtEl>
                                          <p:spTgt spid="56424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63" presetClass="path" presetSubtype="0" accel="50000" decel="50000" fill="hold" grpId="1" nodeType="clickEffect">
                                  <p:stCondLst>
                                    <p:cond delay="0"/>
                                  </p:stCondLst>
                                  <p:childTnLst>
                                    <p:animMotion origin="layout" path="M 3.27456E-7 -4.57371E-6 L 0.23205 -4.57371E-6 " pathEditMode="relative" rAng="0" ptsTypes="AA">
                                      <p:cBhvr>
                                        <p:cTn id="54" dur="500" fill="hold"/>
                                        <p:tgtEl>
                                          <p:spTgt spid="564247"/>
                                        </p:tgtEl>
                                        <p:attrNameLst>
                                          <p:attrName>ppt_x</p:attrName>
                                          <p:attrName>ppt_y</p:attrName>
                                        </p:attrNameLst>
                                      </p:cBhvr>
                                      <p:rCtr x="116" y="0"/>
                                    </p:animMotion>
                                  </p:childTnLst>
                                </p:cTn>
                              </p:par>
                            </p:childTnLst>
                          </p:cTn>
                        </p:par>
                      </p:childTnLst>
                    </p:cTn>
                  </p:par>
                  <p:par>
                    <p:cTn id="55" fill="hold">
                      <p:stCondLst>
                        <p:cond delay="indefinite"/>
                      </p:stCondLst>
                      <p:childTnLst>
                        <p:par>
                          <p:cTn id="56" fill="hold">
                            <p:stCondLst>
                              <p:cond delay="0"/>
                            </p:stCondLst>
                            <p:childTnLst>
                              <p:par>
                                <p:cTn id="57" presetID="63" presetClass="path" presetSubtype="0" accel="50000" decel="50000" fill="hold" grpId="2" nodeType="clickEffect">
                                  <p:stCondLst>
                                    <p:cond delay="0"/>
                                  </p:stCondLst>
                                  <p:childTnLst>
                                    <p:animMotion origin="layout" path="M 0.23205 4.27551E-6 L 0.42569 4.27551E-6 " pathEditMode="relative" rAng="0" ptsTypes="AA">
                                      <p:cBhvr>
                                        <p:cTn id="58" dur="500" fill="hold"/>
                                        <p:tgtEl>
                                          <p:spTgt spid="564245"/>
                                        </p:tgtEl>
                                        <p:attrNameLst>
                                          <p:attrName>ppt_x</p:attrName>
                                          <p:attrName>ppt_y</p:attrName>
                                        </p:attrNameLst>
                                      </p:cBhvr>
                                      <p:rCtr x="9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231" grpId="0" animBg="1"/>
      <p:bldP spid="564231" grpId="1" animBg="1"/>
      <p:bldP spid="564231" grpId="2" animBg="1"/>
      <p:bldP spid="564241" grpId="0" animBg="1"/>
      <p:bldP spid="564241" grpId="1" animBg="1"/>
      <p:bldP spid="564241" grpId="2" animBg="1"/>
      <p:bldP spid="564242" grpId="0" animBg="1"/>
      <p:bldP spid="564243" grpId="0" animBg="1"/>
      <p:bldP spid="564244" grpId="0" animBg="1"/>
      <p:bldP spid="564245" grpId="0" animBg="1"/>
      <p:bldP spid="564245" grpId="1" animBg="1"/>
      <p:bldP spid="564245" grpId="2" animBg="1"/>
      <p:bldP spid="564247" grpId="0" animBg="1"/>
      <p:bldP spid="564247"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p:txBody>
          <a:bodyPr/>
          <a:lstStyle/>
          <a:p>
            <a:r>
              <a:rPr lang="ja-JP" altLang="en-US"/>
              <a:t>フラグによる管理</a:t>
            </a:r>
          </a:p>
        </p:txBody>
      </p:sp>
      <p:sp>
        <p:nvSpPr>
          <p:cNvPr id="565251" name="Rectangle 3"/>
          <p:cNvSpPr>
            <a:spLocks noGrp="1" noChangeArrowheads="1"/>
          </p:cNvSpPr>
          <p:nvPr>
            <p:ph type="body" idx="1"/>
          </p:nvPr>
        </p:nvSpPr>
        <p:spPr/>
        <p:txBody>
          <a:bodyPr/>
          <a:lstStyle/>
          <a:p>
            <a:r>
              <a:rPr lang="ja-JP" altLang="en-US" dirty="0"/>
              <a:t>受信すべきメッセージが</a:t>
            </a:r>
            <a:br>
              <a:rPr lang="ja-JP" altLang="en-US" dirty="0"/>
            </a:br>
            <a:r>
              <a:rPr lang="ja-JP" altLang="en-US" dirty="0"/>
              <a:t>バッファ内に存在するか否かをフラグで判断</a:t>
            </a:r>
          </a:p>
          <a:p>
            <a:endParaRPr lang="ja-JP" altLang="en-US" dirty="0"/>
          </a:p>
          <a:p>
            <a:endParaRPr lang="ja-JP" altLang="en-US" dirty="0"/>
          </a:p>
          <a:p>
            <a:endParaRPr lang="ja-JP" altLang="en-US" dirty="0"/>
          </a:p>
          <a:p>
            <a:endParaRPr lang="ja-JP" altLang="en-US" dirty="0"/>
          </a:p>
          <a:p>
            <a:pPr lvl="1"/>
            <a:r>
              <a:rPr lang="ja-JP" altLang="en-US" dirty="0"/>
              <a:t>フラグが立っている間，</a:t>
            </a:r>
            <a:br>
              <a:rPr lang="ja-JP" altLang="en-US" dirty="0"/>
            </a:br>
            <a:r>
              <a:rPr lang="ja-JP" altLang="en-US" dirty="0"/>
              <a:t>送信側は新たに送信を行わない → 上書き回避</a:t>
            </a:r>
          </a:p>
          <a:p>
            <a:pPr lvl="1"/>
            <a:r>
              <a:rPr lang="ja-JP" altLang="en-US" dirty="0"/>
              <a:t>フラグが降りている間，</a:t>
            </a:r>
            <a:br>
              <a:rPr lang="ja-JP" altLang="en-US" dirty="0"/>
            </a:br>
            <a:r>
              <a:rPr lang="ja-JP" altLang="en-US" dirty="0"/>
              <a:t>受信側は新たに順を行わない    → 再受信回避</a:t>
            </a:r>
          </a:p>
        </p:txBody>
      </p:sp>
      <p:sp>
        <p:nvSpPr>
          <p:cNvPr id="565252" name="Oval 4"/>
          <p:cNvSpPr>
            <a:spLocks noChangeArrowheads="1"/>
          </p:cNvSpPr>
          <p:nvPr/>
        </p:nvSpPr>
        <p:spPr bwMode="auto">
          <a:xfrm>
            <a:off x="863600" y="2773363"/>
            <a:ext cx="2016125" cy="2016125"/>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en-US" altLang="ja-JP"/>
              <a:t>A</a:t>
            </a:r>
          </a:p>
        </p:txBody>
      </p:sp>
      <p:sp>
        <p:nvSpPr>
          <p:cNvPr id="565253" name="Oval 5"/>
          <p:cNvSpPr>
            <a:spLocks noChangeArrowheads="1"/>
          </p:cNvSpPr>
          <p:nvPr/>
        </p:nvSpPr>
        <p:spPr bwMode="auto">
          <a:xfrm>
            <a:off x="7200900" y="2773363"/>
            <a:ext cx="2016125" cy="2016125"/>
          </a:xfrm>
          <a:prstGeom prst="ellipse">
            <a:avLst/>
          </a:prstGeom>
          <a:solidFill>
            <a:srgbClr val="CCFFCC"/>
          </a:solidFill>
          <a:ln w="38100" algn="ctr">
            <a:solidFill>
              <a:srgbClr val="008000"/>
            </a:solidFill>
            <a:round/>
            <a:headEnd/>
            <a:tailEnd/>
          </a:ln>
          <a:effectLst/>
        </p:spPr>
        <p:txBody>
          <a:bodyPr wrap="none" lIns="90000" tIns="46800" rIns="90000" bIns="46800" anchor="ctr"/>
          <a:lstStyle/>
          <a:p>
            <a:r>
              <a:rPr lang="en-US" altLang="ja-JP"/>
              <a:t>B</a:t>
            </a:r>
          </a:p>
        </p:txBody>
      </p:sp>
      <p:sp>
        <p:nvSpPr>
          <p:cNvPr id="565254" name="Rectangle 6"/>
          <p:cNvSpPr>
            <a:spLocks noChangeArrowheads="1"/>
          </p:cNvSpPr>
          <p:nvPr/>
        </p:nvSpPr>
        <p:spPr bwMode="auto">
          <a:xfrm>
            <a:off x="3816350" y="2989263"/>
            <a:ext cx="2519363" cy="1512887"/>
          </a:xfrm>
          <a:prstGeom prst="rect">
            <a:avLst/>
          </a:prstGeom>
          <a:solidFill>
            <a:srgbClr val="FFFF99"/>
          </a:solidFill>
          <a:ln w="38100" algn="ctr">
            <a:solidFill>
              <a:srgbClr val="FFCC00"/>
            </a:solid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バッファ</a:t>
            </a:r>
          </a:p>
          <a:p>
            <a:endParaRPr lang="ja-JP" altLang="en-US" dirty="0"/>
          </a:p>
          <a:p>
            <a:endParaRPr lang="ja-JP" altLang="en-US" dirty="0"/>
          </a:p>
          <a:p>
            <a:endParaRPr lang="ja-JP" altLang="en-US" dirty="0"/>
          </a:p>
        </p:txBody>
      </p:sp>
      <p:sp>
        <p:nvSpPr>
          <p:cNvPr id="565255" name="AutoShape 7"/>
          <p:cNvSpPr>
            <a:spLocks noChangeArrowheads="1"/>
          </p:cNvSpPr>
          <p:nvPr/>
        </p:nvSpPr>
        <p:spPr bwMode="auto">
          <a:xfrm>
            <a:off x="2232025" y="3494088"/>
            <a:ext cx="936625" cy="503237"/>
          </a:xfrm>
          <a:prstGeom prst="parallelogram">
            <a:avLst>
              <a:gd name="adj" fmla="val 46530"/>
            </a:avLst>
          </a:prstGeom>
          <a:solidFill>
            <a:srgbClr val="99CCFF"/>
          </a:solidFill>
          <a:ln w="38100" algn="ctr">
            <a:solidFill>
              <a:srgbClr val="0000FF"/>
            </a:solidFill>
            <a:miter lim="800000"/>
            <a:headEnd/>
            <a:tailEnd/>
          </a:ln>
          <a:effectLst/>
        </p:spPr>
        <p:txBody>
          <a:bodyPr wrap="none" lIns="90000" tIns="46800" rIns="90000" bIns="46800" anchor="ctr"/>
          <a:lstStyle/>
          <a:p>
            <a:r>
              <a:rPr lang="en-US" altLang="ja-JP"/>
              <a:t>msg</a:t>
            </a:r>
          </a:p>
        </p:txBody>
      </p:sp>
      <p:grpSp>
        <p:nvGrpSpPr>
          <p:cNvPr id="565256" name="Group 8"/>
          <p:cNvGrpSpPr>
            <a:grpSpLocks/>
          </p:cNvGrpSpPr>
          <p:nvPr/>
        </p:nvGrpSpPr>
        <p:grpSpPr bwMode="auto">
          <a:xfrm>
            <a:off x="6192838" y="2124075"/>
            <a:ext cx="647700" cy="936625"/>
            <a:chOff x="3175" y="2290"/>
            <a:chExt cx="408" cy="590"/>
          </a:xfrm>
        </p:grpSpPr>
        <p:sp>
          <p:nvSpPr>
            <p:cNvPr id="565257" name="Rectangle 9"/>
            <p:cNvSpPr>
              <a:spLocks noChangeArrowheads="1"/>
            </p:cNvSpPr>
            <p:nvPr/>
          </p:nvSpPr>
          <p:spPr bwMode="auto">
            <a:xfrm>
              <a:off x="3175" y="2290"/>
              <a:ext cx="408" cy="272"/>
            </a:xfrm>
            <a:prstGeom prst="rect">
              <a:avLst/>
            </a:prstGeom>
            <a:solidFill>
              <a:srgbClr val="FF0000"/>
            </a:solidFill>
            <a:ln w="38100" algn="ctr">
              <a:noFill/>
              <a:miter lim="800000"/>
              <a:headEnd/>
              <a:tailEnd/>
            </a:ln>
            <a:effectLst/>
          </p:spPr>
          <p:txBody>
            <a:bodyPr wrap="none" lIns="90000" tIns="46800" rIns="90000" bIns="46800" anchor="ctr"/>
            <a:lstStyle/>
            <a:p>
              <a:endParaRPr lang="ja-JP" altLang="en-US"/>
            </a:p>
          </p:txBody>
        </p:sp>
        <p:sp>
          <p:nvSpPr>
            <p:cNvPr id="565258" name="Rectangle 10"/>
            <p:cNvSpPr>
              <a:spLocks noChangeArrowheads="1"/>
            </p:cNvSpPr>
            <p:nvPr/>
          </p:nvSpPr>
          <p:spPr bwMode="auto">
            <a:xfrm>
              <a:off x="3175" y="2290"/>
              <a:ext cx="45" cy="590"/>
            </a:xfrm>
            <a:prstGeom prst="rect">
              <a:avLst/>
            </a:prstGeom>
            <a:solidFill>
              <a:srgbClr val="FF0000"/>
            </a:solidFill>
            <a:ln w="38100" algn="ctr">
              <a:noFill/>
              <a:miter lim="800000"/>
              <a:headEnd/>
              <a:tailEnd/>
            </a:ln>
            <a:effectLst/>
          </p:spPr>
          <p:txBody>
            <a:bodyPr wrap="none" lIns="90000" tIns="46800" rIns="90000" bIns="46800" anchor="ctr"/>
            <a:lstStyle/>
            <a:p>
              <a:endParaRPr lang="ja-JP" altLang="en-US"/>
            </a:p>
          </p:txBody>
        </p:sp>
      </p:grpSp>
      <p:grpSp>
        <p:nvGrpSpPr>
          <p:cNvPr id="565259" name="Group 11"/>
          <p:cNvGrpSpPr>
            <a:grpSpLocks/>
          </p:cNvGrpSpPr>
          <p:nvPr/>
        </p:nvGrpSpPr>
        <p:grpSpPr bwMode="auto">
          <a:xfrm rot="5400000">
            <a:off x="6337301" y="2916237"/>
            <a:ext cx="647700" cy="936625"/>
            <a:chOff x="3175" y="2290"/>
            <a:chExt cx="408" cy="590"/>
          </a:xfrm>
        </p:grpSpPr>
        <p:sp>
          <p:nvSpPr>
            <p:cNvPr id="565260" name="Rectangle 12"/>
            <p:cNvSpPr>
              <a:spLocks noChangeArrowheads="1"/>
            </p:cNvSpPr>
            <p:nvPr/>
          </p:nvSpPr>
          <p:spPr bwMode="auto">
            <a:xfrm>
              <a:off x="3175" y="2290"/>
              <a:ext cx="408" cy="272"/>
            </a:xfrm>
            <a:prstGeom prst="rect">
              <a:avLst/>
            </a:prstGeom>
            <a:solidFill>
              <a:srgbClr val="FF0000"/>
            </a:solidFill>
            <a:ln w="38100" algn="ctr">
              <a:noFill/>
              <a:miter lim="800000"/>
              <a:headEnd/>
              <a:tailEnd/>
            </a:ln>
            <a:effectLst/>
          </p:spPr>
          <p:txBody>
            <a:bodyPr wrap="none" lIns="90000" tIns="46800" rIns="90000" bIns="46800" anchor="ctr"/>
            <a:lstStyle/>
            <a:p>
              <a:endParaRPr lang="ja-JP" altLang="en-US"/>
            </a:p>
          </p:txBody>
        </p:sp>
        <p:sp>
          <p:nvSpPr>
            <p:cNvPr id="565261" name="Rectangle 13"/>
            <p:cNvSpPr>
              <a:spLocks noChangeArrowheads="1"/>
            </p:cNvSpPr>
            <p:nvPr/>
          </p:nvSpPr>
          <p:spPr bwMode="auto">
            <a:xfrm>
              <a:off x="3175" y="2290"/>
              <a:ext cx="45" cy="590"/>
            </a:xfrm>
            <a:prstGeom prst="rect">
              <a:avLst/>
            </a:prstGeom>
            <a:solidFill>
              <a:srgbClr val="FF0000"/>
            </a:solidFill>
            <a:ln w="38100" algn="ctr">
              <a:noFill/>
              <a:miter lim="800000"/>
              <a:headEnd/>
              <a:tailEnd/>
            </a:ln>
            <a:effectLst/>
          </p:spPr>
          <p:txBody>
            <a:bodyPr wrap="none" lIns="90000" tIns="46800" rIns="90000" bIns="46800" anchor="ctr"/>
            <a:lstStyle/>
            <a:p>
              <a:endParaRPr lang="ja-JP" altLang="en-US"/>
            </a:p>
          </p:txBody>
        </p:sp>
      </p:grpSp>
      <p:sp>
        <p:nvSpPr>
          <p:cNvPr id="565262" name="AutoShape 14"/>
          <p:cNvSpPr>
            <a:spLocks noChangeArrowheads="1"/>
          </p:cNvSpPr>
          <p:nvPr/>
        </p:nvSpPr>
        <p:spPr bwMode="auto">
          <a:xfrm>
            <a:off x="4648200" y="3492500"/>
            <a:ext cx="936625" cy="503238"/>
          </a:xfrm>
          <a:prstGeom prst="parallelogram">
            <a:avLst>
              <a:gd name="adj" fmla="val 46530"/>
            </a:avLst>
          </a:prstGeom>
          <a:solidFill>
            <a:srgbClr val="99CCFF"/>
          </a:solidFill>
          <a:ln w="38100" algn="ctr">
            <a:solidFill>
              <a:srgbClr val="0000FF"/>
            </a:solidFill>
            <a:miter lim="800000"/>
            <a:headEnd/>
            <a:tailEnd/>
          </a:ln>
          <a:effectLst/>
        </p:spPr>
        <p:txBody>
          <a:bodyPr wrap="none" lIns="90000" tIns="46800" rIns="90000" bIns="46800" anchor="ctr"/>
          <a:lstStyle/>
          <a:p>
            <a:r>
              <a:rPr lang="en-US" altLang="ja-JP"/>
              <a:t>msg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3.27456E-7 2.85594E-7 L 0.23914 2.85594E-7 " pathEditMode="relative" rAng="0" ptsTypes="AA">
                                      <p:cBhvr>
                                        <p:cTn id="6" dur="500" fill="hold"/>
                                        <p:tgtEl>
                                          <p:spTgt spid="565255"/>
                                        </p:tgtEl>
                                        <p:attrNameLst>
                                          <p:attrName>ppt_x</p:attrName>
                                          <p:attrName>ppt_y</p:attrName>
                                        </p:attrNameLst>
                                      </p:cBhvr>
                                      <p:rCtr x="119" y="0"/>
                                    </p:animMotion>
                                  </p:childTnLst>
                                </p:cTn>
                              </p:par>
                            </p:childTnLst>
                          </p:cTn>
                        </p:par>
                        <p:par>
                          <p:cTn id="7" fill="hold">
                            <p:stCondLst>
                              <p:cond delay="500"/>
                            </p:stCondLst>
                            <p:childTnLst>
                              <p:par>
                                <p:cTn id="8" presetID="10" presetClass="entr" presetSubtype="0" fill="hold" nodeType="afterEffect">
                                  <p:stCondLst>
                                    <p:cond delay="0"/>
                                  </p:stCondLst>
                                  <p:childTnLst>
                                    <p:set>
                                      <p:cBhvr>
                                        <p:cTn id="9" dur="1" fill="hold">
                                          <p:stCondLst>
                                            <p:cond delay="0"/>
                                          </p:stCondLst>
                                        </p:cTn>
                                        <p:tgtEl>
                                          <p:spTgt spid="565256"/>
                                        </p:tgtEl>
                                        <p:attrNameLst>
                                          <p:attrName>style.visibility</p:attrName>
                                        </p:attrNameLst>
                                      </p:cBhvr>
                                      <p:to>
                                        <p:strVal val="visible"/>
                                      </p:to>
                                    </p:set>
                                    <p:animEffect transition="in" filter="fade">
                                      <p:cBhvr>
                                        <p:cTn id="10" dur="500"/>
                                        <p:tgtEl>
                                          <p:spTgt spid="565256"/>
                                        </p:tgtEl>
                                      </p:cBhvr>
                                    </p:animEffect>
                                  </p:childTnLst>
                                </p:cTn>
                              </p:par>
                              <p:par>
                                <p:cTn id="11" presetID="10" presetClass="exit" presetSubtype="0" fill="hold" nodeType="withEffect">
                                  <p:stCondLst>
                                    <p:cond delay="0"/>
                                  </p:stCondLst>
                                  <p:childTnLst>
                                    <p:animEffect transition="out" filter="fade">
                                      <p:cBhvr>
                                        <p:cTn id="12" dur="500"/>
                                        <p:tgtEl>
                                          <p:spTgt spid="565259"/>
                                        </p:tgtEl>
                                      </p:cBhvr>
                                    </p:animEffect>
                                    <p:set>
                                      <p:cBhvr>
                                        <p:cTn id="13" dur="1" fill="hold">
                                          <p:stCondLst>
                                            <p:cond delay="499"/>
                                          </p:stCondLst>
                                        </p:cTn>
                                        <p:tgtEl>
                                          <p:spTgt spid="565259"/>
                                        </p:tgtEl>
                                        <p:attrNameLst>
                                          <p:attrName>style.visibility</p:attrName>
                                        </p:attrNameLst>
                                      </p:cBhvr>
                                      <p:to>
                                        <p:strVal val="hidden"/>
                                      </p:to>
                                    </p:set>
                                  </p:childTnLst>
                                </p:cTn>
                              </p:par>
                              <p:par>
                                <p:cTn id="14" presetID="10" presetClass="entr" presetSubtype="0" fill="hold" grpId="1" nodeType="withEffect">
                                  <p:stCondLst>
                                    <p:cond delay="0"/>
                                  </p:stCondLst>
                                  <p:childTnLst>
                                    <p:set>
                                      <p:cBhvr>
                                        <p:cTn id="15" dur="1" fill="hold">
                                          <p:stCondLst>
                                            <p:cond delay="0"/>
                                          </p:stCondLst>
                                        </p:cTn>
                                        <p:tgtEl>
                                          <p:spTgt spid="565262"/>
                                        </p:tgtEl>
                                        <p:attrNameLst>
                                          <p:attrName>style.visibility</p:attrName>
                                        </p:attrNameLst>
                                      </p:cBhvr>
                                      <p:to>
                                        <p:strVal val="visible"/>
                                      </p:to>
                                    </p:set>
                                    <p:animEffect transition="in" filter="fade">
                                      <p:cBhvr>
                                        <p:cTn id="16" dur="500"/>
                                        <p:tgtEl>
                                          <p:spTgt spid="565262"/>
                                        </p:tgtEl>
                                      </p:cBhvr>
                                    </p:animEffect>
                                  </p:childTnLst>
                                </p:cTn>
                              </p:par>
                            </p:childTnLst>
                          </p:cTn>
                        </p:par>
                      </p:childTnLst>
                    </p:cTn>
                  </p:par>
                  <p:par>
                    <p:cTn id="17" fill="hold">
                      <p:stCondLst>
                        <p:cond delay="indefinite"/>
                      </p:stCondLst>
                      <p:childTnLst>
                        <p:par>
                          <p:cTn id="18" fill="hold">
                            <p:stCondLst>
                              <p:cond delay="0"/>
                            </p:stCondLst>
                            <p:childTnLst>
                              <p:par>
                                <p:cTn id="19" presetID="63" presetClass="path" presetSubtype="0" accel="50000" decel="50000" fill="hold" grpId="0" nodeType="clickEffect">
                                  <p:stCondLst>
                                    <p:cond delay="0"/>
                                  </p:stCondLst>
                                  <p:childTnLst>
                                    <p:animMotion origin="layout" path="M 3.27456E-7 2.85594E-7 L 0.23914 2.85594E-7 " pathEditMode="relative" rAng="0" ptsTypes="AA">
                                      <p:cBhvr>
                                        <p:cTn id="20" dur="500" fill="hold"/>
                                        <p:tgtEl>
                                          <p:spTgt spid="565262"/>
                                        </p:tgtEl>
                                        <p:attrNameLst>
                                          <p:attrName>ppt_x</p:attrName>
                                          <p:attrName>ppt_y</p:attrName>
                                        </p:attrNameLst>
                                      </p:cBhvr>
                                      <p:rCtr x="119" y="0"/>
                                    </p:animMotion>
                                  </p:childTnLst>
                                </p:cTn>
                              </p:par>
                            </p:childTnLst>
                          </p:cTn>
                        </p:par>
                        <p:par>
                          <p:cTn id="21" fill="hold">
                            <p:stCondLst>
                              <p:cond delay="500"/>
                            </p:stCondLst>
                            <p:childTnLst>
                              <p:par>
                                <p:cTn id="22" presetID="10" presetClass="exit" presetSubtype="0" fill="hold" nodeType="afterEffect">
                                  <p:stCondLst>
                                    <p:cond delay="0"/>
                                  </p:stCondLst>
                                  <p:childTnLst>
                                    <p:animEffect transition="out" filter="fade">
                                      <p:cBhvr>
                                        <p:cTn id="23" dur="500"/>
                                        <p:tgtEl>
                                          <p:spTgt spid="565256"/>
                                        </p:tgtEl>
                                      </p:cBhvr>
                                    </p:animEffect>
                                    <p:set>
                                      <p:cBhvr>
                                        <p:cTn id="24" dur="1" fill="hold">
                                          <p:stCondLst>
                                            <p:cond delay="499"/>
                                          </p:stCondLst>
                                        </p:cTn>
                                        <p:tgtEl>
                                          <p:spTgt spid="565256"/>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565259"/>
                                        </p:tgtEl>
                                        <p:attrNameLst>
                                          <p:attrName>style.visibility</p:attrName>
                                        </p:attrNameLst>
                                      </p:cBhvr>
                                      <p:to>
                                        <p:strVal val="visible"/>
                                      </p:to>
                                    </p:set>
                                    <p:animEffect transition="in" filter="fade">
                                      <p:cBhvr>
                                        <p:cTn id="27" dur="500"/>
                                        <p:tgtEl>
                                          <p:spTgt spid="56525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65251">
                                            <p:txEl>
                                              <p:pRg st="5" end="5"/>
                                            </p:txEl>
                                          </p:spTgt>
                                        </p:tgtEl>
                                        <p:attrNameLst>
                                          <p:attrName>style.visibility</p:attrName>
                                        </p:attrNameLst>
                                      </p:cBhvr>
                                      <p:to>
                                        <p:strVal val="visible"/>
                                      </p:to>
                                    </p:set>
                                    <p:animEffect transition="in" filter="fade">
                                      <p:cBhvr>
                                        <p:cTn id="32" dur="500"/>
                                        <p:tgtEl>
                                          <p:spTgt spid="56525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65251">
                                            <p:txEl>
                                              <p:pRg st="6" end="6"/>
                                            </p:txEl>
                                          </p:spTgt>
                                        </p:tgtEl>
                                        <p:attrNameLst>
                                          <p:attrName>style.visibility</p:attrName>
                                        </p:attrNameLst>
                                      </p:cBhvr>
                                      <p:to>
                                        <p:strVal val="visible"/>
                                      </p:to>
                                    </p:set>
                                    <p:animEffect transition="in" filter="fade">
                                      <p:cBhvr>
                                        <p:cTn id="37" dur="500"/>
                                        <p:tgtEl>
                                          <p:spTgt spid="5652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5255" grpId="0" animBg="1"/>
      <p:bldP spid="565262" grpId="0" animBg="1"/>
      <p:bldP spid="56526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p:txBody>
          <a:bodyPr/>
          <a:lstStyle/>
          <a:p>
            <a:r>
              <a:rPr lang="ja-JP" altLang="en-US"/>
              <a:t>プロセス競合</a:t>
            </a:r>
          </a:p>
        </p:txBody>
      </p:sp>
      <p:sp>
        <p:nvSpPr>
          <p:cNvPr id="524291" name="Rectangle 3"/>
          <p:cNvSpPr>
            <a:spLocks noGrp="1" noChangeArrowheads="1"/>
          </p:cNvSpPr>
          <p:nvPr>
            <p:ph type="body" idx="1"/>
          </p:nvPr>
        </p:nvSpPr>
        <p:spPr/>
        <p:txBody>
          <a:bodyPr/>
          <a:lstStyle/>
          <a:p>
            <a:r>
              <a:rPr lang="ja-JP" altLang="en-US" dirty="0"/>
              <a:t>例）磁気テープの利用</a:t>
            </a:r>
          </a:p>
        </p:txBody>
      </p:sp>
      <p:sp>
        <p:nvSpPr>
          <p:cNvPr id="524292" name="Text Box 4"/>
          <p:cNvSpPr txBox="1">
            <a:spLocks noChangeArrowheads="1"/>
          </p:cNvSpPr>
          <p:nvPr/>
        </p:nvSpPr>
        <p:spPr bwMode="auto">
          <a:xfrm>
            <a:off x="1295400" y="2987675"/>
            <a:ext cx="3145711" cy="3418501"/>
          </a:xfrm>
          <a:prstGeom prst="rect">
            <a:avLst/>
          </a:prstGeom>
          <a:solidFill>
            <a:srgbClr val="FFCC99"/>
          </a:solidFill>
          <a:ln w="38100" algn="ctr">
            <a:noFill/>
            <a:miter lim="800000"/>
            <a:headEnd/>
            <a:tailEnd/>
          </a:ln>
          <a:effectLst/>
        </p:spPr>
        <p:txBody>
          <a:bodyPr wrap="none" lIns="90000" tIns="46800" rIns="90000" bIns="46800" anchorCtr="1">
            <a:spAutoFit/>
          </a:bodyPr>
          <a:lstStyle/>
          <a:p>
            <a:pPr algn="l"/>
            <a:r>
              <a:rPr lang="en-US" altLang="ja-JP" dirty="0">
                <a:latin typeface="ＭＳ Ｐゴシック" panose="020B0600070205080204" pitchFamily="50" charset="-128"/>
                <a:ea typeface="ＭＳ Ｐゴシック" panose="020B0600070205080204" pitchFamily="50" charset="-128"/>
              </a:rPr>
              <a:t>LOAD		NUM,	R</a:t>
            </a:r>
          </a:p>
          <a:p>
            <a:pPr algn="l"/>
            <a:r>
              <a:rPr lang="en-US" altLang="ja-JP" dirty="0">
                <a:latin typeface="ＭＳ Ｐゴシック" panose="020B0600070205080204" pitchFamily="50" charset="-128"/>
                <a:ea typeface="ＭＳ Ｐゴシック" panose="020B0600070205080204" pitchFamily="50" charset="-128"/>
              </a:rPr>
              <a:t>DEC		R, 1</a:t>
            </a:r>
          </a:p>
          <a:p>
            <a:pPr algn="l"/>
            <a:r>
              <a:rPr lang="en-US" altLang="ja-JP" dirty="0">
                <a:latin typeface="ＭＳ Ｐゴシック" panose="020B0600070205080204" pitchFamily="50" charset="-128"/>
                <a:ea typeface="ＭＳ Ｐゴシック" panose="020B0600070205080204" pitchFamily="50" charset="-128"/>
              </a:rPr>
              <a:t>STORE	NUM, R</a:t>
            </a:r>
          </a:p>
          <a:p>
            <a:pPr algn="l"/>
            <a:r>
              <a:rPr lang="en-US" altLang="ja-JP" dirty="0">
                <a:latin typeface="ＭＳ Ｐゴシック" panose="020B0600070205080204" pitchFamily="50" charset="-128"/>
                <a:ea typeface="ＭＳ Ｐゴシック" panose="020B0600070205080204" pitchFamily="50" charset="-128"/>
              </a:rPr>
              <a:t>	:</a:t>
            </a:r>
          </a:p>
          <a:p>
            <a:pPr algn="l"/>
            <a:r>
              <a:rPr lang="en-US" altLang="ja-JP"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テープ使用</a:t>
            </a:r>
          </a:p>
          <a:p>
            <a:pPr algn="l"/>
            <a:r>
              <a:rPr lang="en-US" altLang="ja-JP" dirty="0">
                <a:latin typeface="ＭＳ Ｐゴシック" panose="020B0600070205080204" pitchFamily="50" charset="-128"/>
                <a:ea typeface="ＭＳ Ｐゴシック" panose="020B0600070205080204" pitchFamily="50" charset="-128"/>
              </a:rPr>
              <a:t>	:</a:t>
            </a:r>
          </a:p>
          <a:p>
            <a:pPr algn="l"/>
            <a:r>
              <a:rPr lang="en-US" altLang="ja-JP" dirty="0">
                <a:latin typeface="ＭＳ Ｐゴシック" panose="020B0600070205080204" pitchFamily="50" charset="-128"/>
                <a:ea typeface="ＭＳ Ｐゴシック" panose="020B0600070205080204" pitchFamily="50" charset="-128"/>
              </a:rPr>
              <a:t>LOAD		NUM, R</a:t>
            </a:r>
          </a:p>
          <a:p>
            <a:pPr algn="l"/>
            <a:r>
              <a:rPr lang="en-US" altLang="ja-JP" dirty="0">
                <a:latin typeface="ＭＳ Ｐゴシック" panose="020B0600070205080204" pitchFamily="50" charset="-128"/>
                <a:ea typeface="ＭＳ Ｐゴシック" panose="020B0600070205080204" pitchFamily="50" charset="-128"/>
              </a:rPr>
              <a:t>INC		R, 1</a:t>
            </a:r>
          </a:p>
          <a:p>
            <a:pPr algn="l"/>
            <a:r>
              <a:rPr lang="en-US" altLang="ja-JP" dirty="0">
                <a:latin typeface="ＭＳ Ｐゴシック" panose="020B0600070205080204" pitchFamily="50" charset="-128"/>
                <a:ea typeface="ＭＳ Ｐゴシック" panose="020B0600070205080204" pitchFamily="50" charset="-128"/>
              </a:rPr>
              <a:t>STORE	NUM, R</a:t>
            </a:r>
          </a:p>
        </p:txBody>
      </p:sp>
      <p:sp>
        <p:nvSpPr>
          <p:cNvPr id="524293" name="Text Box 5"/>
          <p:cNvSpPr txBox="1">
            <a:spLocks noChangeArrowheads="1"/>
          </p:cNvSpPr>
          <p:nvPr/>
        </p:nvSpPr>
        <p:spPr bwMode="auto">
          <a:xfrm>
            <a:off x="1939286" y="2484438"/>
            <a:ext cx="1874529"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latin typeface="ＭＳ Ｐゴシック" panose="020B0600070205080204" pitchFamily="50" charset="-128"/>
                <a:ea typeface="ＭＳ Ｐゴシック" panose="020B0600070205080204" pitchFamily="50" charset="-128"/>
              </a:rPr>
              <a:t>プログラム例</a:t>
            </a:r>
          </a:p>
        </p:txBody>
      </p:sp>
      <p:sp>
        <p:nvSpPr>
          <p:cNvPr id="524294" name="AutoShape 6"/>
          <p:cNvSpPr>
            <a:spLocks/>
          </p:cNvSpPr>
          <p:nvPr/>
        </p:nvSpPr>
        <p:spPr bwMode="auto">
          <a:xfrm>
            <a:off x="4535488" y="3132138"/>
            <a:ext cx="144462" cy="1008062"/>
          </a:xfrm>
          <a:prstGeom prst="rightBrace">
            <a:avLst>
              <a:gd name="adj1" fmla="val 58150"/>
              <a:gd name="adj2" fmla="val 50000"/>
            </a:avLst>
          </a:prstGeom>
          <a:noFill/>
          <a:ln w="38100">
            <a:solidFill>
              <a:srgbClr val="FF6600"/>
            </a:solidFill>
            <a:round/>
            <a:headEnd/>
            <a:tailEnd/>
          </a:ln>
          <a:effectLst/>
        </p:spPr>
        <p:txBody>
          <a:bodyPr wrap="none" lIns="90000" tIns="46800" rIns="90000" bIns="46800" anchor="ctr"/>
          <a:lstStyle/>
          <a:p>
            <a:endParaRPr lang="ja-JP" altLang="en-US"/>
          </a:p>
        </p:txBody>
      </p:sp>
      <p:sp>
        <p:nvSpPr>
          <p:cNvPr id="524295" name="Text Box 7"/>
          <p:cNvSpPr txBox="1">
            <a:spLocks noChangeArrowheads="1"/>
          </p:cNvSpPr>
          <p:nvPr/>
        </p:nvSpPr>
        <p:spPr bwMode="auto">
          <a:xfrm>
            <a:off x="4875205" y="3419475"/>
            <a:ext cx="1908191"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latin typeface="ＭＳ Ｐゴシック" panose="020B0600070205080204" pitchFamily="50" charset="-128"/>
                <a:ea typeface="ＭＳ Ｐゴシック" panose="020B0600070205080204" pitchFamily="50" charset="-128"/>
              </a:rPr>
              <a:t>テープを確保</a:t>
            </a:r>
          </a:p>
        </p:txBody>
      </p:sp>
      <p:sp>
        <p:nvSpPr>
          <p:cNvPr id="524296" name="AutoShape 8"/>
          <p:cNvSpPr>
            <a:spLocks/>
          </p:cNvSpPr>
          <p:nvPr/>
        </p:nvSpPr>
        <p:spPr bwMode="auto">
          <a:xfrm>
            <a:off x="4535488" y="5292725"/>
            <a:ext cx="144462" cy="1008063"/>
          </a:xfrm>
          <a:prstGeom prst="rightBrace">
            <a:avLst>
              <a:gd name="adj1" fmla="val 58150"/>
              <a:gd name="adj2" fmla="val 50000"/>
            </a:avLst>
          </a:prstGeom>
          <a:noFill/>
          <a:ln w="38100">
            <a:solidFill>
              <a:srgbClr val="FF6600"/>
            </a:solidFill>
            <a:round/>
            <a:headEnd/>
            <a:tailEnd/>
          </a:ln>
          <a:effectLst/>
        </p:spPr>
        <p:txBody>
          <a:bodyPr wrap="none" lIns="90000" tIns="46800" rIns="90000" bIns="46800" anchor="ctr"/>
          <a:lstStyle/>
          <a:p>
            <a:endParaRPr lang="ja-JP" altLang="en-US"/>
          </a:p>
        </p:txBody>
      </p:sp>
      <p:sp>
        <p:nvSpPr>
          <p:cNvPr id="524297" name="Text Box 9"/>
          <p:cNvSpPr txBox="1">
            <a:spLocks noChangeArrowheads="1"/>
          </p:cNvSpPr>
          <p:nvPr/>
        </p:nvSpPr>
        <p:spPr bwMode="auto">
          <a:xfrm>
            <a:off x="4875205" y="5554663"/>
            <a:ext cx="1908191"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latin typeface="ＭＳ Ｐゴシック" panose="020B0600070205080204" pitchFamily="50" charset="-128"/>
                <a:ea typeface="ＭＳ Ｐゴシック" panose="020B0600070205080204" pitchFamily="50" charset="-128"/>
              </a:rPr>
              <a:t>テープを解放</a:t>
            </a:r>
          </a:p>
        </p:txBody>
      </p:sp>
      <p:sp>
        <p:nvSpPr>
          <p:cNvPr id="524298" name="Oval 10"/>
          <p:cNvSpPr>
            <a:spLocks noChangeArrowheads="1"/>
          </p:cNvSpPr>
          <p:nvPr/>
        </p:nvSpPr>
        <p:spPr bwMode="auto">
          <a:xfrm>
            <a:off x="6480175" y="1619250"/>
            <a:ext cx="3024188" cy="1655763"/>
          </a:xfrm>
          <a:prstGeom prst="ellipse">
            <a:avLst/>
          </a:prstGeom>
          <a:solidFill>
            <a:srgbClr val="FFFF99"/>
          </a:solidFill>
          <a:ln w="38100" algn="ctr">
            <a:solidFill>
              <a:srgbClr val="FFCC00"/>
            </a:solidFill>
            <a:round/>
            <a:headEnd/>
            <a:tailEnd/>
          </a:ln>
          <a:effectLst/>
        </p:spPr>
        <p:txBody>
          <a:bodyPr wrap="none" lIns="90000" tIns="46800" rIns="90000" bIns="46800" anchor="ctr"/>
          <a:lstStyle/>
          <a:p>
            <a:r>
              <a:rPr lang="en-US" altLang="ja-JP" dirty="0">
                <a:latin typeface="Courier New" pitchFamily="49" charset="0"/>
              </a:rPr>
              <a:t>NUM</a:t>
            </a:r>
            <a:r>
              <a:rPr lang="en-US" altLang="ja-JP" dirty="0">
                <a:latin typeface="Times New Roman" pitchFamily="18" charset="0"/>
              </a:rPr>
              <a:t>: </a:t>
            </a:r>
            <a:r>
              <a:rPr lang="ja-JP" altLang="en-US" dirty="0">
                <a:latin typeface="ＭＳ Ｐゴシック" panose="020B0600070205080204" pitchFamily="50" charset="-128"/>
                <a:ea typeface="ＭＳ Ｐゴシック" panose="020B0600070205080204" pitchFamily="50" charset="-128"/>
              </a:rPr>
              <a:t>空きテープ数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p:txBody>
          <a:bodyPr/>
          <a:lstStyle/>
          <a:p>
            <a:endParaRPr lang="ja-JP" altLang="en-US" dirty="0"/>
          </a:p>
        </p:txBody>
      </p:sp>
      <p:sp>
        <p:nvSpPr>
          <p:cNvPr id="537603" name="Rectangle 3"/>
          <p:cNvSpPr>
            <a:spLocks noGrp="1" noChangeArrowheads="1"/>
          </p:cNvSpPr>
          <p:nvPr>
            <p:ph type="body" idx="1"/>
          </p:nvPr>
        </p:nvSpPr>
        <p:spPr/>
        <p:txBody>
          <a:bodyPr/>
          <a:lstStyle/>
          <a:p>
            <a:r>
              <a:rPr lang="ja-JP" altLang="en-US" dirty="0"/>
              <a:t>プログラムの意味</a:t>
            </a:r>
          </a:p>
          <a:p>
            <a:pPr lvl="1"/>
            <a:r>
              <a:rPr lang="ja-JP" altLang="en-US" dirty="0"/>
              <a:t>テープの確保</a:t>
            </a:r>
          </a:p>
          <a:p>
            <a:pPr lvl="2"/>
            <a:r>
              <a:rPr lang="ja-JP" altLang="en-US" dirty="0"/>
              <a:t>変数</a:t>
            </a:r>
            <a:r>
              <a:rPr lang="en-US" altLang="ja-JP" dirty="0"/>
              <a:t>NUM</a:t>
            </a:r>
            <a:r>
              <a:rPr lang="ja-JP" altLang="en-US" dirty="0"/>
              <a:t>の値をレジスタに</a:t>
            </a:r>
            <a:br>
              <a:rPr lang="ja-JP" altLang="en-US" dirty="0"/>
            </a:br>
            <a:r>
              <a:rPr lang="ja-JP" altLang="en-US" dirty="0"/>
              <a:t>ロード</a:t>
            </a:r>
          </a:p>
          <a:p>
            <a:pPr lvl="2"/>
            <a:r>
              <a:rPr lang="ja-JP" altLang="en-US" dirty="0"/>
              <a:t>レジスタから１減算</a:t>
            </a:r>
          </a:p>
          <a:p>
            <a:pPr lvl="2"/>
            <a:r>
              <a:rPr lang="ja-JP" altLang="en-US" dirty="0"/>
              <a:t>レジスタの値を変数</a:t>
            </a:r>
            <a:r>
              <a:rPr lang="en-US" altLang="ja-JP" dirty="0"/>
              <a:t>NUM</a:t>
            </a:r>
            <a:r>
              <a:rPr lang="ja-JP" altLang="en-US" dirty="0"/>
              <a:t>に</a:t>
            </a:r>
            <a:br>
              <a:rPr lang="ja-JP" altLang="en-US" dirty="0"/>
            </a:br>
            <a:r>
              <a:rPr lang="ja-JP" altLang="en-US" dirty="0"/>
              <a:t>ストア（格納）</a:t>
            </a:r>
          </a:p>
          <a:p>
            <a:pPr lvl="1"/>
            <a:r>
              <a:rPr lang="ja-JP" altLang="en-US" dirty="0"/>
              <a:t>テープの解放</a:t>
            </a:r>
          </a:p>
          <a:p>
            <a:pPr lvl="2"/>
            <a:r>
              <a:rPr lang="ja-JP" altLang="en-US" dirty="0"/>
              <a:t>変数</a:t>
            </a:r>
            <a:r>
              <a:rPr lang="en-US" altLang="ja-JP" dirty="0"/>
              <a:t>NUM</a:t>
            </a:r>
            <a:r>
              <a:rPr lang="ja-JP" altLang="en-US" dirty="0"/>
              <a:t>の値をレジスタに</a:t>
            </a:r>
            <a:br>
              <a:rPr lang="ja-JP" altLang="en-US" dirty="0"/>
            </a:br>
            <a:r>
              <a:rPr lang="ja-JP" altLang="en-US" dirty="0"/>
              <a:t>ロード</a:t>
            </a:r>
          </a:p>
          <a:p>
            <a:pPr lvl="2"/>
            <a:r>
              <a:rPr lang="ja-JP" altLang="en-US" dirty="0"/>
              <a:t>レジスタから</a:t>
            </a:r>
            <a:r>
              <a:rPr lang="en-US" altLang="ja-JP" dirty="0"/>
              <a:t>1</a:t>
            </a:r>
            <a:r>
              <a:rPr lang="ja-JP" altLang="en-US" dirty="0"/>
              <a:t>加算</a:t>
            </a:r>
          </a:p>
          <a:p>
            <a:pPr lvl="2"/>
            <a:r>
              <a:rPr lang="ja-JP" altLang="en-US" dirty="0"/>
              <a:t>レジスタの値を変数</a:t>
            </a:r>
            <a:r>
              <a:rPr lang="en-US" altLang="ja-JP" dirty="0"/>
              <a:t>NUM</a:t>
            </a:r>
            <a:r>
              <a:rPr lang="ja-JP" altLang="en-US" dirty="0"/>
              <a:t>に</a:t>
            </a:r>
            <a:br>
              <a:rPr lang="ja-JP" altLang="en-US" dirty="0"/>
            </a:br>
            <a:r>
              <a:rPr lang="ja-JP" altLang="en-US" dirty="0"/>
              <a:t>ストア</a:t>
            </a:r>
          </a:p>
        </p:txBody>
      </p:sp>
      <p:sp>
        <p:nvSpPr>
          <p:cNvPr id="537604" name="Text Box 4"/>
          <p:cNvSpPr txBox="1">
            <a:spLocks noChangeArrowheads="1"/>
          </p:cNvSpPr>
          <p:nvPr/>
        </p:nvSpPr>
        <p:spPr bwMode="auto">
          <a:xfrm>
            <a:off x="6264275" y="2555875"/>
            <a:ext cx="3106738" cy="3378200"/>
          </a:xfrm>
          <a:prstGeom prst="rect">
            <a:avLst/>
          </a:prstGeom>
          <a:solidFill>
            <a:srgbClr val="FFCC99"/>
          </a:solidFill>
          <a:ln w="38100" algn="ctr">
            <a:noFill/>
            <a:miter lim="800000"/>
            <a:headEnd/>
            <a:tailEnd/>
          </a:ln>
          <a:effectLst/>
        </p:spPr>
        <p:txBody>
          <a:bodyPr wrap="none" lIns="90000" tIns="46800" rIns="90000" bIns="46800" anchorCtr="1">
            <a:spAutoFit/>
          </a:bodyPr>
          <a:lstStyle/>
          <a:p>
            <a:pPr algn="l"/>
            <a:r>
              <a:rPr lang="en-US" altLang="ja-JP">
                <a:latin typeface="Courier New" pitchFamily="49" charset="0"/>
              </a:rPr>
              <a:t>LOAD		NUM,	R</a:t>
            </a:r>
          </a:p>
          <a:p>
            <a:pPr algn="l"/>
            <a:r>
              <a:rPr lang="en-US" altLang="ja-JP">
                <a:latin typeface="Courier New" pitchFamily="49" charset="0"/>
              </a:rPr>
              <a:t>DEC		R, 1</a:t>
            </a:r>
          </a:p>
          <a:p>
            <a:pPr algn="l"/>
            <a:r>
              <a:rPr lang="en-US" altLang="ja-JP">
                <a:latin typeface="Courier New" pitchFamily="49" charset="0"/>
              </a:rPr>
              <a:t>STORE		NUM, R</a:t>
            </a:r>
          </a:p>
          <a:p>
            <a:pPr algn="l"/>
            <a:r>
              <a:rPr lang="en-US" altLang="ja-JP">
                <a:latin typeface="Courier New" pitchFamily="49" charset="0"/>
              </a:rPr>
              <a:t>	:</a:t>
            </a:r>
          </a:p>
          <a:p>
            <a:pPr algn="l"/>
            <a:r>
              <a:rPr lang="en-US" altLang="ja-JP">
                <a:latin typeface="Courier New" pitchFamily="49" charset="0"/>
              </a:rPr>
              <a:t>	:</a:t>
            </a:r>
            <a:r>
              <a:rPr lang="ja-JP" altLang="en-US">
                <a:latin typeface="Courier New" pitchFamily="49" charset="0"/>
              </a:rPr>
              <a:t>テープ使用</a:t>
            </a:r>
          </a:p>
          <a:p>
            <a:pPr algn="l"/>
            <a:r>
              <a:rPr lang="en-US" altLang="ja-JP">
                <a:latin typeface="Courier New" pitchFamily="49" charset="0"/>
              </a:rPr>
              <a:t>	:</a:t>
            </a:r>
          </a:p>
          <a:p>
            <a:pPr algn="l"/>
            <a:r>
              <a:rPr lang="en-US" altLang="ja-JP">
                <a:latin typeface="Courier New" pitchFamily="49" charset="0"/>
              </a:rPr>
              <a:t>LOAD		NUM, R</a:t>
            </a:r>
          </a:p>
          <a:p>
            <a:pPr algn="l"/>
            <a:r>
              <a:rPr lang="en-US" altLang="ja-JP">
                <a:latin typeface="Courier New" pitchFamily="49" charset="0"/>
              </a:rPr>
              <a:t>INC		R, 1</a:t>
            </a:r>
          </a:p>
          <a:p>
            <a:pPr algn="l"/>
            <a:r>
              <a:rPr lang="en-US" altLang="ja-JP">
                <a:latin typeface="Courier New" pitchFamily="49" charset="0"/>
              </a:rPr>
              <a:t>STORE		NUM, 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7603">
                                            <p:txEl>
                                              <p:pRg st="2" end="2"/>
                                            </p:txEl>
                                          </p:spTgt>
                                        </p:tgtEl>
                                        <p:attrNameLst>
                                          <p:attrName>style.visibility</p:attrName>
                                        </p:attrNameLst>
                                      </p:cBhvr>
                                      <p:to>
                                        <p:strVal val="visible"/>
                                      </p:to>
                                    </p:set>
                                    <p:animEffect transition="in" filter="fade">
                                      <p:cBhvr>
                                        <p:cTn id="7" dur="500"/>
                                        <p:tgtEl>
                                          <p:spTgt spid="53760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7603">
                                            <p:txEl>
                                              <p:pRg st="3" end="3"/>
                                            </p:txEl>
                                          </p:spTgt>
                                        </p:tgtEl>
                                        <p:attrNameLst>
                                          <p:attrName>style.visibility</p:attrName>
                                        </p:attrNameLst>
                                      </p:cBhvr>
                                      <p:to>
                                        <p:strVal val="visible"/>
                                      </p:to>
                                    </p:set>
                                    <p:animEffect transition="in" filter="fade">
                                      <p:cBhvr>
                                        <p:cTn id="12" dur="500"/>
                                        <p:tgtEl>
                                          <p:spTgt spid="53760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37603">
                                            <p:txEl>
                                              <p:pRg st="4" end="4"/>
                                            </p:txEl>
                                          </p:spTgt>
                                        </p:tgtEl>
                                        <p:attrNameLst>
                                          <p:attrName>style.visibility</p:attrName>
                                        </p:attrNameLst>
                                      </p:cBhvr>
                                      <p:to>
                                        <p:strVal val="visible"/>
                                      </p:to>
                                    </p:set>
                                    <p:animEffect transition="in" filter="fade">
                                      <p:cBhvr>
                                        <p:cTn id="17" dur="500"/>
                                        <p:tgtEl>
                                          <p:spTgt spid="53760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37603">
                                            <p:txEl>
                                              <p:pRg st="6" end="6"/>
                                            </p:txEl>
                                          </p:spTgt>
                                        </p:tgtEl>
                                        <p:attrNameLst>
                                          <p:attrName>style.visibility</p:attrName>
                                        </p:attrNameLst>
                                      </p:cBhvr>
                                      <p:to>
                                        <p:strVal val="visible"/>
                                      </p:to>
                                    </p:set>
                                    <p:animEffect transition="in" filter="fade">
                                      <p:cBhvr>
                                        <p:cTn id="22" dur="500"/>
                                        <p:tgtEl>
                                          <p:spTgt spid="53760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37603">
                                            <p:txEl>
                                              <p:pRg st="7" end="7"/>
                                            </p:txEl>
                                          </p:spTgt>
                                        </p:tgtEl>
                                        <p:attrNameLst>
                                          <p:attrName>style.visibility</p:attrName>
                                        </p:attrNameLst>
                                      </p:cBhvr>
                                      <p:to>
                                        <p:strVal val="visible"/>
                                      </p:to>
                                    </p:set>
                                    <p:animEffect transition="in" filter="fade">
                                      <p:cBhvr>
                                        <p:cTn id="27" dur="500"/>
                                        <p:tgtEl>
                                          <p:spTgt spid="53760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37603">
                                            <p:txEl>
                                              <p:pRg st="8" end="8"/>
                                            </p:txEl>
                                          </p:spTgt>
                                        </p:tgtEl>
                                        <p:attrNameLst>
                                          <p:attrName>style.visibility</p:attrName>
                                        </p:attrNameLst>
                                      </p:cBhvr>
                                      <p:to>
                                        <p:strVal val="visible"/>
                                      </p:to>
                                    </p:set>
                                    <p:animEffect transition="in" filter="fade">
                                      <p:cBhvr>
                                        <p:cTn id="32" dur="500"/>
                                        <p:tgtEl>
                                          <p:spTgt spid="5376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31" name="Rectangle 7"/>
          <p:cNvSpPr>
            <a:spLocks noChangeArrowheads="1"/>
          </p:cNvSpPr>
          <p:nvPr/>
        </p:nvSpPr>
        <p:spPr bwMode="auto">
          <a:xfrm>
            <a:off x="3673475" y="4284663"/>
            <a:ext cx="2735263" cy="1295400"/>
          </a:xfrm>
          <a:prstGeom prst="rect">
            <a:avLst/>
          </a:prstGeom>
          <a:solidFill>
            <a:srgbClr val="FFFF99"/>
          </a:solidFill>
          <a:ln w="38100" algn="ctr">
            <a:noFill/>
            <a:miter lim="800000"/>
            <a:headEnd/>
            <a:tailEnd/>
          </a:ln>
          <a:effectLst/>
        </p:spPr>
        <p:txBody>
          <a:bodyPr wrap="none" lIns="90000" tIns="46800" rIns="90000" bIns="46800" anchor="ctr"/>
          <a:lstStyle/>
          <a:p>
            <a:endParaRPr lang="ja-JP" altLang="en-US"/>
          </a:p>
        </p:txBody>
      </p:sp>
      <p:sp>
        <p:nvSpPr>
          <p:cNvPr id="538626" name="Rectangle 2"/>
          <p:cNvSpPr>
            <a:spLocks noGrp="1" noChangeArrowheads="1"/>
          </p:cNvSpPr>
          <p:nvPr>
            <p:ph type="title"/>
          </p:nvPr>
        </p:nvSpPr>
        <p:spPr/>
        <p:txBody>
          <a:bodyPr/>
          <a:lstStyle/>
          <a:p>
            <a:endParaRPr lang="ja-JP" altLang="en-US"/>
          </a:p>
        </p:txBody>
      </p:sp>
      <p:sp>
        <p:nvSpPr>
          <p:cNvPr id="538627" name="Rectangle 3"/>
          <p:cNvSpPr>
            <a:spLocks noGrp="1" noChangeArrowheads="1"/>
          </p:cNvSpPr>
          <p:nvPr>
            <p:ph type="body" idx="1"/>
          </p:nvPr>
        </p:nvSpPr>
        <p:spPr/>
        <p:txBody>
          <a:bodyPr/>
          <a:lstStyle/>
          <a:p>
            <a:r>
              <a:rPr lang="ja-JP" altLang="en-US"/>
              <a:t>プロセス</a:t>
            </a:r>
            <a:r>
              <a:rPr lang="en-US" altLang="ja-JP"/>
              <a:t>A</a:t>
            </a:r>
            <a:r>
              <a:rPr lang="ja-JP" altLang="en-US"/>
              <a:t>とプロセス</a:t>
            </a:r>
            <a:r>
              <a:rPr lang="en-US" altLang="ja-JP"/>
              <a:t>B</a:t>
            </a:r>
            <a:r>
              <a:rPr lang="ja-JP" altLang="en-US"/>
              <a:t>がテープにアクセス</a:t>
            </a:r>
          </a:p>
          <a:p>
            <a:pPr lvl="1"/>
            <a:r>
              <a:rPr lang="ja-JP" altLang="en-US">
                <a:solidFill>
                  <a:srgbClr val="339933"/>
                </a:solidFill>
              </a:rPr>
              <a:t>プロセス</a:t>
            </a:r>
            <a:r>
              <a:rPr lang="en-US" altLang="ja-JP">
                <a:solidFill>
                  <a:srgbClr val="339933"/>
                </a:solidFill>
              </a:rPr>
              <a:t>B</a:t>
            </a:r>
            <a:r>
              <a:rPr lang="ja-JP" altLang="en-US">
                <a:solidFill>
                  <a:srgbClr val="339933"/>
                </a:solidFill>
              </a:rPr>
              <a:t>が確保</a:t>
            </a:r>
            <a:r>
              <a:rPr lang="ja-JP" altLang="en-US">
                <a:solidFill>
                  <a:schemeClr val="tx1"/>
                </a:solidFill>
              </a:rPr>
              <a:t>中</a:t>
            </a:r>
          </a:p>
          <a:p>
            <a:pPr lvl="1"/>
            <a:r>
              <a:rPr lang="ja-JP" altLang="en-US">
                <a:solidFill>
                  <a:srgbClr val="FF6600"/>
                </a:solidFill>
              </a:rPr>
              <a:t>プロセス</a:t>
            </a:r>
            <a:r>
              <a:rPr lang="en-US" altLang="ja-JP">
                <a:solidFill>
                  <a:srgbClr val="FF6600"/>
                </a:solidFill>
              </a:rPr>
              <a:t>A</a:t>
            </a:r>
            <a:r>
              <a:rPr lang="ja-JP" altLang="en-US">
                <a:solidFill>
                  <a:srgbClr val="FF6600"/>
                </a:solidFill>
              </a:rPr>
              <a:t>による確保</a:t>
            </a:r>
            <a:r>
              <a:rPr lang="ja-JP" altLang="en-US"/>
              <a:t>と</a:t>
            </a:r>
            <a:r>
              <a:rPr lang="ja-JP" altLang="en-US">
                <a:solidFill>
                  <a:srgbClr val="339933"/>
                </a:solidFill>
              </a:rPr>
              <a:t>プロセス</a:t>
            </a:r>
            <a:r>
              <a:rPr lang="en-US" altLang="ja-JP">
                <a:solidFill>
                  <a:srgbClr val="339933"/>
                </a:solidFill>
              </a:rPr>
              <a:t>B</a:t>
            </a:r>
            <a:r>
              <a:rPr lang="ja-JP" altLang="en-US">
                <a:solidFill>
                  <a:srgbClr val="339933"/>
                </a:solidFill>
              </a:rPr>
              <a:t>による解放</a:t>
            </a:r>
            <a:r>
              <a:rPr lang="ja-JP" altLang="en-US"/>
              <a:t>が発生</a:t>
            </a:r>
          </a:p>
          <a:p>
            <a:pPr lvl="1"/>
            <a:r>
              <a:rPr lang="ja-JP" altLang="en-US"/>
              <a:t>結果，テープの空き数は変化しないはず</a:t>
            </a:r>
          </a:p>
        </p:txBody>
      </p:sp>
      <p:sp>
        <p:nvSpPr>
          <p:cNvPr id="538629" name="Oval 5"/>
          <p:cNvSpPr>
            <a:spLocks noChangeArrowheads="1"/>
          </p:cNvSpPr>
          <p:nvPr/>
        </p:nvSpPr>
        <p:spPr bwMode="auto">
          <a:xfrm>
            <a:off x="1368425" y="4356100"/>
            <a:ext cx="1152525" cy="1152525"/>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en-US" altLang="ja-JP"/>
              <a:t>A</a:t>
            </a:r>
          </a:p>
        </p:txBody>
      </p:sp>
      <p:sp>
        <p:nvSpPr>
          <p:cNvPr id="538630" name="Oval 6"/>
          <p:cNvSpPr>
            <a:spLocks noChangeArrowheads="1"/>
          </p:cNvSpPr>
          <p:nvPr/>
        </p:nvSpPr>
        <p:spPr bwMode="auto">
          <a:xfrm>
            <a:off x="7705725" y="4356100"/>
            <a:ext cx="1152525" cy="1152525"/>
          </a:xfrm>
          <a:prstGeom prst="ellipse">
            <a:avLst/>
          </a:prstGeom>
          <a:solidFill>
            <a:srgbClr val="CCFFCC"/>
          </a:solidFill>
          <a:ln w="38100" algn="ctr">
            <a:solidFill>
              <a:srgbClr val="008000"/>
            </a:solidFill>
            <a:round/>
            <a:headEnd/>
            <a:tailEnd/>
          </a:ln>
          <a:effectLst/>
        </p:spPr>
        <p:txBody>
          <a:bodyPr wrap="none" lIns="90000" tIns="46800" rIns="90000" bIns="46800" anchor="ctr"/>
          <a:lstStyle/>
          <a:p>
            <a:r>
              <a:rPr lang="en-US" altLang="ja-JP"/>
              <a:t>B</a:t>
            </a:r>
          </a:p>
        </p:txBody>
      </p:sp>
      <p:sp>
        <p:nvSpPr>
          <p:cNvPr id="538633" name="Text Box 9"/>
          <p:cNvSpPr txBox="1">
            <a:spLocks noChangeArrowheads="1"/>
          </p:cNvSpPr>
          <p:nvPr/>
        </p:nvSpPr>
        <p:spPr bwMode="auto">
          <a:xfrm>
            <a:off x="4253622" y="5511800"/>
            <a:ext cx="1595606" cy="463846"/>
          </a:xfrm>
          <a:prstGeom prst="rect">
            <a:avLst/>
          </a:prstGeom>
          <a:noFill/>
          <a:ln w="38100" algn="ctr">
            <a:noFill/>
            <a:miter lim="800000"/>
            <a:headEnd/>
            <a:tailEnd/>
          </a:ln>
          <a:effectLst/>
        </p:spPr>
        <p:txBody>
          <a:bodyPr wrap="none" lIns="90000" tIns="46800" rIns="90000" bIns="46800" anchorCtr="1">
            <a:spAutoFit/>
          </a:bodyPr>
          <a:lstStyle/>
          <a:p>
            <a:r>
              <a:rPr lang="ja-JP" altLang="en-US" dirty="0">
                <a:latin typeface="ＭＳ Ｐゴシック" panose="020B0600070205080204" pitchFamily="50" charset="-128"/>
                <a:ea typeface="ＭＳ Ｐゴシック" panose="020B0600070205080204" pitchFamily="50" charset="-128"/>
              </a:rPr>
              <a:t>空きテープ</a:t>
            </a:r>
          </a:p>
        </p:txBody>
      </p:sp>
      <p:pic>
        <p:nvPicPr>
          <p:cNvPr id="538628" name="Picture 4" descr="MMj03364970000[1]"/>
          <p:cNvPicPr>
            <a:picLocks noChangeAspect="1" noChangeArrowheads="1" noCrop="1"/>
          </p:cNvPicPr>
          <p:nvPr/>
        </p:nvPicPr>
        <p:blipFill>
          <a:blip r:embed="rId2" cstate="print"/>
          <a:srcRect/>
          <a:stretch>
            <a:fillRect/>
          </a:stretch>
        </p:blipFill>
        <p:spPr bwMode="auto">
          <a:xfrm>
            <a:off x="3889375" y="4500563"/>
            <a:ext cx="1008063" cy="852487"/>
          </a:xfrm>
          <a:prstGeom prst="rect">
            <a:avLst/>
          </a:prstGeom>
          <a:noFill/>
        </p:spPr>
      </p:pic>
      <p:pic>
        <p:nvPicPr>
          <p:cNvPr id="538632" name="Picture 8" descr="MMj03364970000[1]"/>
          <p:cNvPicPr>
            <a:picLocks noChangeAspect="1" noChangeArrowheads="1" noCrop="1"/>
          </p:cNvPicPr>
          <p:nvPr/>
        </p:nvPicPr>
        <p:blipFill>
          <a:blip r:embed="rId2" cstate="print"/>
          <a:srcRect/>
          <a:stretch>
            <a:fillRect/>
          </a:stretch>
        </p:blipFill>
        <p:spPr bwMode="auto">
          <a:xfrm>
            <a:off x="7058025" y="4500563"/>
            <a:ext cx="1008063" cy="8524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8627">
                                            <p:txEl>
                                              <p:pRg st="1" end="1"/>
                                            </p:txEl>
                                          </p:spTgt>
                                        </p:tgtEl>
                                        <p:attrNameLst>
                                          <p:attrName>style.visibility</p:attrName>
                                        </p:attrNameLst>
                                      </p:cBhvr>
                                      <p:to>
                                        <p:strVal val="visible"/>
                                      </p:to>
                                    </p:set>
                                    <p:animEffect transition="in" filter="fade">
                                      <p:cBhvr>
                                        <p:cTn id="7" dur="500"/>
                                        <p:tgtEl>
                                          <p:spTgt spid="5386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8627">
                                            <p:txEl>
                                              <p:pRg st="2" end="2"/>
                                            </p:txEl>
                                          </p:spTgt>
                                        </p:tgtEl>
                                        <p:attrNameLst>
                                          <p:attrName>style.visibility</p:attrName>
                                        </p:attrNameLst>
                                      </p:cBhvr>
                                      <p:to>
                                        <p:strVal val="visible"/>
                                      </p:to>
                                    </p:set>
                                    <p:animEffect transition="in" filter="fade">
                                      <p:cBhvr>
                                        <p:cTn id="12" dur="500"/>
                                        <p:tgtEl>
                                          <p:spTgt spid="538627">
                                            <p:txEl>
                                              <p:pRg st="2" end="2"/>
                                            </p:txEl>
                                          </p:spTgt>
                                        </p:tgtEl>
                                      </p:cBhvr>
                                    </p:animEffect>
                                  </p:childTnLst>
                                </p:cTn>
                              </p:par>
                            </p:childTnLst>
                          </p:cTn>
                        </p:par>
                        <p:par>
                          <p:cTn id="13" fill="hold">
                            <p:stCondLst>
                              <p:cond delay="500"/>
                            </p:stCondLst>
                            <p:childTnLst>
                              <p:par>
                                <p:cTn id="14" presetID="35" presetClass="path" presetSubtype="0" accel="50000" decel="50000" fill="hold" nodeType="afterEffect">
                                  <p:stCondLst>
                                    <p:cond delay="0"/>
                                  </p:stCondLst>
                                  <p:childTnLst>
                                    <p:animMotion origin="layout" path="M -2.69146E-6 3.03234E-6 L -0.18594 3.03234E-6 " pathEditMode="relative" rAng="0" ptsTypes="AA">
                                      <p:cBhvr>
                                        <p:cTn id="15" dur="500" fill="hold"/>
                                        <p:tgtEl>
                                          <p:spTgt spid="538628"/>
                                        </p:tgtEl>
                                        <p:attrNameLst>
                                          <p:attrName>ppt_x</p:attrName>
                                          <p:attrName>ppt_y</p:attrName>
                                        </p:attrNameLst>
                                      </p:cBhvr>
                                      <p:rCtr x="-93" y="0"/>
                                    </p:animMotion>
                                  </p:childTnLst>
                                </p:cTn>
                              </p:par>
                            </p:childTnLst>
                          </p:cTn>
                        </p:par>
                        <p:par>
                          <p:cTn id="16" fill="hold">
                            <p:stCondLst>
                              <p:cond delay="1000"/>
                            </p:stCondLst>
                            <p:childTnLst>
                              <p:par>
                                <p:cTn id="17" presetID="35" presetClass="path" presetSubtype="0" accel="50000" decel="50000" fill="hold" nodeType="afterEffect">
                                  <p:stCondLst>
                                    <p:cond delay="0"/>
                                  </p:stCondLst>
                                  <p:childTnLst>
                                    <p:animMotion origin="layout" path="M -1.52852E-6 3.03234E-6 L -0.1716 3.03234E-6 " pathEditMode="relative" rAng="0" ptsTypes="AA">
                                      <p:cBhvr>
                                        <p:cTn id="18" dur="500" fill="hold"/>
                                        <p:tgtEl>
                                          <p:spTgt spid="538632"/>
                                        </p:tgtEl>
                                        <p:attrNameLst>
                                          <p:attrName>ppt_x</p:attrName>
                                          <p:attrName>ppt_y</p:attrName>
                                        </p:attrNameLst>
                                      </p:cBhvr>
                                      <p:rCtr x="-86" y="0"/>
                                    </p:animMotion>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38627">
                                            <p:txEl>
                                              <p:pRg st="3" end="3"/>
                                            </p:txEl>
                                          </p:spTgt>
                                        </p:tgtEl>
                                        <p:attrNameLst>
                                          <p:attrName>style.visibility</p:attrName>
                                        </p:attrNameLst>
                                      </p:cBhvr>
                                      <p:to>
                                        <p:strVal val="visible"/>
                                      </p:to>
                                    </p:set>
                                    <p:animEffect transition="in" filter="fade">
                                      <p:cBhvr>
                                        <p:cTn id="23" dur="500"/>
                                        <p:tgtEl>
                                          <p:spTgt spid="5386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p:txBody>
          <a:bodyPr/>
          <a:lstStyle/>
          <a:p>
            <a:r>
              <a:rPr lang="ja-JP" altLang="en-US"/>
              <a:t>ケース</a:t>
            </a:r>
            <a:r>
              <a:rPr lang="en-US" altLang="ja-JP"/>
              <a:t>1</a:t>
            </a:r>
          </a:p>
        </p:txBody>
      </p:sp>
      <p:sp>
        <p:nvSpPr>
          <p:cNvPr id="539653" name="Rectangle 5"/>
          <p:cNvSpPr>
            <a:spLocks noChangeArrowheads="1"/>
          </p:cNvSpPr>
          <p:nvPr/>
        </p:nvSpPr>
        <p:spPr bwMode="auto">
          <a:xfrm>
            <a:off x="719138" y="1258888"/>
            <a:ext cx="3457575" cy="4176712"/>
          </a:xfrm>
          <a:prstGeom prst="rect">
            <a:avLst/>
          </a:prstGeom>
          <a:solidFill>
            <a:srgbClr val="FFCC99"/>
          </a:solidFill>
          <a:ln w="38100" algn="ctr">
            <a:solidFill>
              <a:srgbClr val="FF6600"/>
            </a:solidFill>
            <a:miter lim="800000"/>
            <a:headEnd/>
            <a:tailEnd/>
          </a:ln>
          <a:effectLst/>
        </p:spPr>
        <p:txBody>
          <a:bodyPr wrap="none" lIns="90000" tIns="46800" rIns="90000" bIns="46800"/>
          <a:lstStyle/>
          <a:p>
            <a:pPr algn="l">
              <a:lnSpc>
                <a:spcPct val="150000"/>
              </a:lnSpc>
              <a:buClr>
                <a:srgbClr val="FFCC66"/>
              </a:buClr>
              <a:buFontTx/>
              <a:buChar char="•"/>
            </a:pPr>
            <a:r>
              <a:rPr lang="en-US" altLang="ja-JP" b="0" dirty="0">
                <a:latin typeface="SunSansCondensedSemiBold" pitchFamily="2" charset="0"/>
              </a:rPr>
              <a:t>LOAD	</a:t>
            </a:r>
            <a:r>
              <a:rPr lang="ja-JP" altLang="en-US" b="0" dirty="0">
                <a:latin typeface="SunSansCondensedSemiBold" pitchFamily="2" charset="0"/>
              </a:rPr>
              <a:t>　</a:t>
            </a:r>
            <a:r>
              <a:rPr lang="en-US" altLang="ja-JP" b="0" dirty="0">
                <a:latin typeface="SunSansCondensedSemiBold" pitchFamily="2" charset="0"/>
              </a:rPr>
              <a:t>NUM, R	R=1</a:t>
            </a:r>
          </a:p>
          <a:p>
            <a:pPr algn="l">
              <a:lnSpc>
                <a:spcPct val="150000"/>
              </a:lnSpc>
              <a:buClr>
                <a:srgbClr val="FFCC66"/>
              </a:buClr>
              <a:buFontTx/>
              <a:buChar char="•"/>
            </a:pPr>
            <a:r>
              <a:rPr lang="en-US" altLang="ja-JP" b="0" dirty="0">
                <a:latin typeface="SunSansCondensedSemiBold" pitchFamily="2" charset="0"/>
              </a:rPr>
              <a:t>DEC	R, 1		R=0</a:t>
            </a:r>
          </a:p>
          <a:p>
            <a:pPr algn="l">
              <a:lnSpc>
                <a:spcPct val="150000"/>
              </a:lnSpc>
              <a:buClr>
                <a:srgbClr val="FFCC66"/>
              </a:buClr>
              <a:buFontTx/>
              <a:buChar char="•"/>
            </a:pPr>
            <a:r>
              <a:rPr lang="en-US" altLang="ja-JP" b="0" dirty="0">
                <a:latin typeface="SunSansCondensedSemiBold" pitchFamily="2" charset="0"/>
              </a:rPr>
              <a:t>STORE</a:t>
            </a:r>
            <a:r>
              <a:rPr lang="ja-JP" altLang="en-US" b="0" dirty="0">
                <a:latin typeface="SunSansCondensedSemiBold" pitchFamily="2" charset="0"/>
              </a:rPr>
              <a:t>　</a:t>
            </a:r>
            <a:r>
              <a:rPr lang="en-US" altLang="ja-JP" b="0" dirty="0">
                <a:latin typeface="SunSansCondensedSemiBold" pitchFamily="2" charset="0"/>
              </a:rPr>
              <a:t>NUM, R	R=0</a:t>
            </a:r>
          </a:p>
        </p:txBody>
      </p:sp>
      <p:sp>
        <p:nvSpPr>
          <p:cNvPr id="539654" name="Rectangle 6"/>
          <p:cNvSpPr>
            <a:spLocks noChangeArrowheads="1"/>
          </p:cNvSpPr>
          <p:nvPr/>
        </p:nvSpPr>
        <p:spPr bwMode="auto">
          <a:xfrm>
            <a:off x="4535488" y="1258888"/>
            <a:ext cx="3457575" cy="4176712"/>
          </a:xfrm>
          <a:prstGeom prst="rect">
            <a:avLst/>
          </a:prstGeom>
          <a:solidFill>
            <a:srgbClr val="CCFFCC"/>
          </a:solidFill>
          <a:ln w="38100" algn="ctr">
            <a:solidFill>
              <a:srgbClr val="339966"/>
            </a:solidFill>
            <a:miter lim="800000"/>
            <a:headEnd/>
            <a:tailEnd/>
          </a:ln>
          <a:effectLst/>
        </p:spPr>
        <p:txBody>
          <a:bodyPr wrap="none" lIns="90000" tIns="46800" rIns="90000" bIns="46800"/>
          <a:lstStyle/>
          <a:p>
            <a:pPr algn="l">
              <a:lnSpc>
                <a:spcPct val="150000"/>
              </a:lnSpc>
              <a:buClr>
                <a:srgbClr val="CCFF99"/>
              </a:buClr>
              <a:buFontTx/>
              <a:buChar char="•"/>
            </a:pPr>
            <a:endParaRPr lang="en-US" altLang="ja-JP" b="0" dirty="0">
              <a:latin typeface="SunSansCondensedSemiBold" pitchFamily="2" charset="0"/>
            </a:endParaRPr>
          </a:p>
          <a:p>
            <a:pPr algn="l">
              <a:lnSpc>
                <a:spcPct val="150000"/>
              </a:lnSpc>
              <a:buClr>
                <a:srgbClr val="CCFF99"/>
              </a:buClr>
              <a:buFontTx/>
              <a:buChar char="•"/>
            </a:pPr>
            <a:endParaRPr lang="en-US" altLang="ja-JP" b="0" dirty="0">
              <a:latin typeface="SunSansCondensedSemiBold" pitchFamily="2" charset="0"/>
            </a:endParaRPr>
          </a:p>
          <a:p>
            <a:pPr algn="l">
              <a:lnSpc>
                <a:spcPct val="150000"/>
              </a:lnSpc>
              <a:buClr>
                <a:srgbClr val="CCFF99"/>
              </a:buClr>
              <a:buFontTx/>
              <a:buChar char="•"/>
            </a:pPr>
            <a:endParaRPr lang="en-US" altLang="ja-JP" b="0" dirty="0">
              <a:latin typeface="SunSansCondensedSemiBold" pitchFamily="2" charset="0"/>
            </a:endParaRPr>
          </a:p>
          <a:p>
            <a:pPr algn="l">
              <a:lnSpc>
                <a:spcPct val="150000"/>
              </a:lnSpc>
              <a:buClr>
                <a:srgbClr val="CCFF99"/>
              </a:buClr>
              <a:buFontTx/>
              <a:buChar char="•"/>
            </a:pPr>
            <a:r>
              <a:rPr lang="en-US" altLang="ja-JP" b="0" dirty="0">
                <a:latin typeface="SunSansCondensedSemiBold" pitchFamily="2" charset="0"/>
              </a:rPr>
              <a:t>LOAD	</a:t>
            </a:r>
            <a:r>
              <a:rPr lang="ja-JP" altLang="en-US" b="0" dirty="0">
                <a:latin typeface="SunSansCondensedSemiBold" pitchFamily="2" charset="0"/>
              </a:rPr>
              <a:t>　</a:t>
            </a:r>
            <a:r>
              <a:rPr lang="en-US" altLang="ja-JP" b="0" dirty="0">
                <a:latin typeface="SunSansCondensedSemiBold" pitchFamily="2" charset="0"/>
              </a:rPr>
              <a:t>NUM, R	R=0</a:t>
            </a:r>
          </a:p>
          <a:p>
            <a:pPr algn="l">
              <a:lnSpc>
                <a:spcPct val="150000"/>
              </a:lnSpc>
              <a:buClr>
                <a:srgbClr val="CCFF99"/>
              </a:buClr>
              <a:buFontTx/>
              <a:buChar char="•"/>
            </a:pPr>
            <a:r>
              <a:rPr lang="en-US" altLang="ja-JP" b="0" dirty="0">
                <a:latin typeface="SunSansCondensedSemiBold" pitchFamily="2" charset="0"/>
              </a:rPr>
              <a:t>INC	R, 1		R=1</a:t>
            </a:r>
          </a:p>
          <a:p>
            <a:pPr algn="l">
              <a:lnSpc>
                <a:spcPct val="150000"/>
              </a:lnSpc>
              <a:buClr>
                <a:srgbClr val="CCFF99"/>
              </a:buClr>
              <a:buFontTx/>
              <a:buChar char="•"/>
            </a:pPr>
            <a:r>
              <a:rPr lang="en-US" altLang="ja-JP" b="0" dirty="0">
                <a:latin typeface="SunSansCondensedSemiBold" pitchFamily="2" charset="0"/>
              </a:rPr>
              <a:t>STORE</a:t>
            </a:r>
            <a:r>
              <a:rPr lang="ja-JP" altLang="en-US" b="0" dirty="0">
                <a:latin typeface="SunSansCondensedSemiBold" pitchFamily="2" charset="0"/>
              </a:rPr>
              <a:t>　</a:t>
            </a:r>
            <a:r>
              <a:rPr lang="en-US" altLang="ja-JP" b="0" dirty="0">
                <a:latin typeface="SunSansCondensedSemiBold" pitchFamily="2" charset="0"/>
              </a:rPr>
              <a:t>NUM, R	R=1</a:t>
            </a:r>
          </a:p>
        </p:txBody>
      </p:sp>
      <p:sp>
        <p:nvSpPr>
          <p:cNvPr id="539655" name="Rectangle 7"/>
          <p:cNvSpPr>
            <a:spLocks noChangeArrowheads="1"/>
          </p:cNvSpPr>
          <p:nvPr/>
        </p:nvSpPr>
        <p:spPr bwMode="auto">
          <a:xfrm>
            <a:off x="8569325" y="1979613"/>
            <a:ext cx="1079500" cy="1079500"/>
          </a:xfrm>
          <a:prstGeom prst="rect">
            <a:avLst/>
          </a:prstGeom>
          <a:solidFill>
            <a:srgbClr val="CCE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539656" name="Text Box 8"/>
          <p:cNvSpPr txBox="1">
            <a:spLocks noChangeArrowheads="1"/>
          </p:cNvSpPr>
          <p:nvPr/>
        </p:nvSpPr>
        <p:spPr bwMode="auto">
          <a:xfrm>
            <a:off x="8747125" y="1593850"/>
            <a:ext cx="728663"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Courier New" pitchFamily="49" charset="0"/>
              </a:rPr>
              <a:t>NUM</a:t>
            </a:r>
          </a:p>
        </p:txBody>
      </p:sp>
      <p:sp>
        <p:nvSpPr>
          <p:cNvPr id="539657" name="Text Box 9"/>
          <p:cNvSpPr txBox="1">
            <a:spLocks noChangeArrowheads="1"/>
          </p:cNvSpPr>
          <p:nvPr/>
        </p:nvSpPr>
        <p:spPr bwMode="auto">
          <a:xfrm>
            <a:off x="8918575" y="2266950"/>
            <a:ext cx="4286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A-OTF 新ゴ Pro B" pitchFamily="34" charset="-128"/>
                <a:ea typeface="A-OTF 新ゴ Pro B" pitchFamily="34" charset="-128"/>
              </a:rPr>
              <a:t>1</a:t>
            </a:r>
          </a:p>
        </p:txBody>
      </p:sp>
      <p:sp>
        <p:nvSpPr>
          <p:cNvPr id="539658" name="Text Box 10"/>
          <p:cNvSpPr txBox="1">
            <a:spLocks noChangeArrowheads="1"/>
          </p:cNvSpPr>
          <p:nvPr/>
        </p:nvSpPr>
        <p:spPr bwMode="auto">
          <a:xfrm>
            <a:off x="8918575" y="2266950"/>
            <a:ext cx="4286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A-OTF 新ゴ Pro B" pitchFamily="34" charset="-128"/>
                <a:ea typeface="A-OTF 新ゴ Pro B" pitchFamily="34" charset="-128"/>
              </a:rPr>
              <a:t>0</a:t>
            </a:r>
          </a:p>
        </p:txBody>
      </p:sp>
      <p:sp>
        <p:nvSpPr>
          <p:cNvPr id="539661" name="AutoShape 13"/>
          <p:cNvSpPr>
            <a:spLocks noChangeArrowheads="1"/>
          </p:cNvSpPr>
          <p:nvPr/>
        </p:nvSpPr>
        <p:spPr bwMode="auto">
          <a:xfrm flipH="1">
            <a:off x="4392613" y="2555875"/>
            <a:ext cx="647700" cy="503238"/>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39662" name="AutoShape 14"/>
          <p:cNvSpPr>
            <a:spLocks noChangeArrowheads="1"/>
          </p:cNvSpPr>
          <p:nvPr/>
        </p:nvSpPr>
        <p:spPr bwMode="auto">
          <a:xfrm>
            <a:off x="6335713" y="4932363"/>
            <a:ext cx="3241675" cy="1871662"/>
          </a:xfrm>
          <a:prstGeom prst="wedgeEllipseCallout">
            <a:avLst>
              <a:gd name="adj1" fmla="val 30167"/>
              <a:gd name="adj2" fmla="val -138634"/>
            </a:avLst>
          </a:prstGeom>
          <a:solidFill>
            <a:srgbClr val="FF99CC"/>
          </a:solidFill>
          <a:ln w="38100" algn="ctr">
            <a:solidFill>
              <a:srgbClr val="993366"/>
            </a:solidFill>
            <a:miter lim="800000"/>
            <a:headEnd/>
            <a:tailEnd/>
          </a:ln>
          <a:effectLst/>
        </p:spPr>
        <p:txBody>
          <a:bodyPr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テープの空きは</a:t>
            </a:r>
          </a:p>
          <a:p>
            <a:r>
              <a:rPr lang="en-US" altLang="ja-JP" dirty="0">
                <a:latin typeface="ＭＳ Ｐゴシック" panose="020B0600070205080204" pitchFamily="50" charset="-128"/>
                <a:ea typeface="ＭＳ Ｐゴシック" panose="020B0600070205080204" pitchFamily="50" charset="-128"/>
              </a:rPr>
              <a:t>1</a:t>
            </a:r>
            <a:r>
              <a:rPr lang="ja-JP" altLang="en-US" dirty="0">
                <a:latin typeface="ＭＳ Ｐゴシック" panose="020B0600070205080204" pitchFamily="50" charset="-128"/>
                <a:ea typeface="ＭＳ Ｐゴシック" panose="020B0600070205080204" pitchFamily="50" charset="-128"/>
              </a:rPr>
              <a:t>で</a:t>
            </a:r>
            <a:r>
              <a:rPr lang="en-US" altLang="ja-JP" dirty="0">
                <a:latin typeface="ＭＳ Ｐゴシック" panose="020B0600070205080204" pitchFamily="50" charset="-128"/>
                <a:ea typeface="ＭＳ Ｐゴシック" panose="020B0600070205080204" pitchFamily="50" charset="-128"/>
              </a:rPr>
              <a:t>OK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9653">
                                            <p:txEl>
                                              <p:pRg st="0" end="0"/>
                                            </p:txEl>
                                          </p:spTgt>
                                        </p:tgtEl>
                                        <p:attrNameLst>
                                          <p:attrName>style.visibility</p:attrName>
                                        </p:attrNameLst>
                                      </p:cBhvr>
                                      <p:to>
                                        <p:strVal val="visible"/>
                                      </p:to>
                                    </p:set>
                                    <p:animEffect transition="in" filter="fade">
                                      <p:cBhvr>
                                        <p:cTn id="7" dur="500"/>
                                        <p:tgtEl>
                                          <p:spTgt spid="5396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9653">
                                            <p:txEl>
                                              <p:pRg st="1" end="1"/>
                                            </p:txEl>
                                          </p:spTgt>
                                        </p:tgtEl>
                                        <p:attrNameLst>
                                          <p:attrName>style.visibility</p:attrName>
                                        </p:attrNameLst>
                                      </p:cBhvr>
                                      <p:to>
                                        <p:strVal val="visible"/>
                                      </p:to>
                                    </p:set>
                                    <p:animEffect transition="in" filter="fade">
                                      <p:cBhvr>
                                        <p:cTn id="12" dur="500"/>
                                        <p:tgtEl>
                                          <p:spTgt spid="5396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39653">
                                            <p:txEl>
                                              <p:pRg st="2" end="2"/>
                                            </p:txEl>
                                          </p:spTgt>
                                        </p:tgtEl>
                                        <p:attrNameLst>
                                          <p:attrName>style.visibility</p:attrName>
                                        </p:attrNameLst>
                                      </p:cBhvr>
                                      <p:to>
                                        <p:strVal val="visible"/>
                                      </p:to>
                                    </p:set>
                                    <p:animEffect transition="in" filter="fade">
                                      <p:cBhvr>
                                        <p:cTn id="17" dur="500"/>
                                        <p:tgtEl>
                                          <p:spTgt spid="53965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539657"/>
                                        </p:tgtEl>
                                      </p:cBhvr>
                                    </p:animEffect>
                                    <p:set>
                                      <p:cBhvr>
                                        <p:cTn id="22" dur="1" fill="hold">
                                          <p:stCondLst>
                                            <p:cond delay="499"/>
                                          </p:stCondLst>
                                        </p:cTn>
                                        <p:tgtEl>
                                          <p:spTgt spid="539657"/>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539658"/>
                                        </p:tgtEl>
                                        <p:attrNameLst>
                                          <p:attrName>style.visibility</p:attrName>
                                        </p:attrNameLst>
                                      </p:cBhvr>
                                      <p:to>
                                        <p:strVal val="visible"/>
                                      </p:to>
                                    </p:set>
                                    <p:animEffect transition="in" filter="fade">
                                      <p:cBhvr>
                                        <p:cTn id="25" dur="500"/>
                                        <p:tgtEl>
                                          <p:spTgt spid="53965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539661"/>
                                        </p:tgtEl>
                                        <p:attrNameLst>
                                          <p:attrName>style.visibility</p:attrName>
                                        </p:attrNameLst>
                                      </p:cBhvr>
                                      <p:to>
                                        <p:strVal val="visible"/>
                                      </p:to>
                                    </p:set>
                                    <p:animEffect transition="in" filter="wipe(right)">
                                      <p:cBhvr>
                                        <p:cTn id="30" dur="500"/>
                                        <p:tgtEl>
                                          <p:spTgt spid="53966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39654">
                                            <p:txEl>
                                              <p:pRg st="3" end="3"/>
                                            </p:txEl>
                                          </p:spTgt>
                                        </p:tgtEl>
                                        <p:attrNameLst>
                                          <p:attrName>style.visibility</p:attrName>
                                        </p:attrNameLst>
                                      </p:cBhvr>
                                      <p:to>
                                        <p:strVal val="visible"/>
                                      </p:to>
                                    </p:set>
                                    <p:animEffect transition="in" filter="fade">
                                      <p:cBhvr>
                                        <p:cTn id="35" dur="500"/>
                                        <p:tgtEl>
                                          <p:spTgt spid="53965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39654">
                                            <p:txEl>
                                              <p:pRg st="4" end="4"/>
                                            </p:txEl>
                                          </p:spTgt>
                                        </p:tgtEl>
                                        <p:attrNameLst>
                                          <p:attrName>style.visibility</p:attrName>
                                        </p:attrNameLst>
                                      </p:cBhvr>
                                      <p:to>
                                        <p:strVal val="visible"/>
                                      </p:to>
                                    </p:set>
                                    <p:animEffect transition="in" filter="fade">
                                      <p:cBhvr>
                                        <p:cTn id="40" dur="500"/>
                                        <p:tgtEl>
                                          <p:spTgt spid="539654">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39654">
                                            <p:txEl>
                                              <p:pRg st="5" end="5"/>
                                            </p:txEl>
                                          </p:spTgt>
                                        </p:tgtEl>
                                        <p:attrNameLst>
                                          <p:attrName>style.visibility</p:attrName>
                                        </p:attrNameLst>
                                      </p:cBhvr>
                                      <p:to>
                                        <p:strVal val="visible"/>
                                      </p:to>
                                    </p:set>
                                    <p:animEffect transition="in" filter="fade">
                                      <p:cBhvr>
                                        <p:cTn id="45" dur="500"/>
                                        <p:tgtEl>
                                          <p:spTgt spid="539654">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539658"/>
                                        </p:tgtEl>
                                      </p:cBhvr>
                                    </p:animEffect>
                                    <p:set>
                                      <p:cBhvr>
                                        <p:cTn id="50" dur="1" fill="hold">
                                          <p:stCondLst>
                                            <p:cond delay="499"/>
                                          </p:stCondLst>
                                        </p:cTn>
                                        <p:tgtEl>
                                          <p:spTgt spid="539658"/>
                                        </p:tgtEl>
                                        <p:attrNameLst>
                                          <p:attrName>style.visibility</p:attrName>
                                        </p:attrNameLst>
                                      </p:cBhvr>
                                      <p:to>
                                        <p:strVal val="hidden"/>
                                      </p:to>
                                    </p:set>
                                  </p:childTnLst>
                                </p:cTn>
                              </p:par>
                              <p:par>
                                <p:cTn id="51" presetID="10" presetClass="entr" presetSubtype="0" fill="hold" grpId="1" nodeType="withEffect">
                                  <p:stCondLst>
                                    <p:cond delay="0"/>
                                  </p:stCondLst>
                                  <p:childTnLst>
                                    <p:set>
                                      <p:cBhvr>
                                        <p:cTn id="52" dur="1" fill="hold">
                                          <p:stCondLst>
                                            <p:cond delay="0"/>
                                          </p:stCondLst>
                                        </p:cTn>
                                        <p:tgtEl>
                                          <p:spTgt spid="539657"/>
                                        </p:tgtEl>
                                        <p:attrNameLst>
                                          <p:attrName>style.visibility</p:attrName>
                                        </p:attrNameLst>
                                      </p:cBhvr>
                                      <p:to>
                                        <p:strVal val="visible"/>
                                      </p:to>
                                    </p:set>
                                    <p:animEffect transition="in" filter="fade">
                                      <p:cBhvr>
                                        <p:cTn id="53" dur="500"/>
                                        <p:tgtEl>
                                          <p:spTgt spid="53965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539662"/>
                                        </p:tgtEl>
                                        <p:attrNameLst>
                                          <p:attrName>style.visibility</p:attrName>
                                        </p:attrNameLst>
                                      </p:cBhvr>
                                      <p:to>
                                        <p:strVal val="visible"/>
                                      </p:to>
                                    </p:set>
                                    <p:animEffect transition="in" filter="wipe(up)">
                                      <p:cBhvr>
                                        <p:cTn id="58" dur="500"/>
                                        <p:tgtEl>
                                          <p:spTgt spid="539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657" grpId="0"/>
      <p:bldP spid="539657" grpId="1"/>
      <p:bldP spid="539658" grpId="0"/>
      <p:bldP spid="539658" grpId="1"/>
      <p:bldP spid="539661" grpId="0" animBg="1"/>
      <p:bldP spid="53966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p:txBody>
          <a:bodyPr/>
          <a:lstStyle/>
          <a:p>
            <a:r>
              <a:rPr lang="ja-JP" altLang="en-US"/>
              <a:t>ケース</a:t>
            </a:r>
            <a:r>
              <a:rPr lang="en-US" altLang="ja-JP"/>
              <a:t>2</a:t>
            </a:r>
          </a:p>
        </p:txBody>
      </p:sp>
      <p:sp>
        <p:nvSpPr>
          <p:cNvPr id="543747" name="Rectangle 3"/>
          <p:cNvSpPr>
            <a:spLocks noChangeArrowheads="1"/>
          </p:cNvSpPr>
          <p:nvPr/>
        </p:nvSpPr>
        <p:spPr bwMode="auto">
          <a:xfrm>
            <a:off x="719138" y="1258888"/>
            <a:ext cx="3457575" cy="4176712"/>
          </a:xfrm>
          <a:prstGeom prst="rect">
            <a:avLst/>
          </a:prstGeom>
          <a:solidFill>
            <a:srgbClr val="FFCC99"/>
          </a:solidFill>
          <a:ln w="38100" algn="ctr">
            <a:solidFill>
              <a:srgbClr val="FF6600"/>
            </a:solidFill>
            <a:miter lim="800000"/>
            <a:headEnd/>
            <a:tailEnd/>
          </a:ln>
          <a:effectLst/>
        </p:spPr>
        <p:txBody>
          <a:bodyPr wrap="none" lIns="90000" tIns="46800" rIns="90000" bIns="46800"/>
          <a:lstStyle/>
          <a:p>
            <a:pPr algn="l">
              <a:lnSpc>
                <a:spcPct val="150000"/>
              </a:lnSpc>
              <a:buClr>
                <a:srgbClr val="FFCC66"/>
              </a:buClr>
              <a:buFontTx/>
              <a:buChar char="•"/>
            </a:pPr>
            <a:r>
              <a:rPr lang="en-US" altLang="ja-JP" b="0" dirty="0">
                <a:latin typeface="SunSansCondensedSemiBold" pitchFamily="2" charset="0"/>
              </a:rPr>
              <a:t>LOAD	</a:t>
            </a:r>
            <a:r>
              <a:rPr lang="ja-JP" altLang="en-US" b="0" dirty="0">
                <a:latin typeface="SunSansCondensedSemiBold" pitchFamily="2" charset="0"/>
              </a:rPr>
              <a:t>　</a:t>
            </a:r>
            <a:r>
              <a:rPr lang="en-US" altLang="ja-JP" b="0" dirty="0">
                <a:latin typeface="SunSansCondensedSemiBold" pitchFamily="2" charset="0"/>
              </a:rPr>
              <a:t>NUM, R	R=1</a:t>
            </a:r>
          </a:p>
          <a:p>
            <a:pPr algn="l">
              <a:lnSpc>
                <a:spcPct val="150000"/>
              </a:lnSpc>
              <a:buClr>
                <a:srgbClr val="FFCC66"/>
              </a:buClr>
              <a:buFontTx/>
              <a:buChar char="•"/>
            </a:pPr>
            <a:endParaRPr lang="en-US" altLang="ja-JP" b="0" dirty="0">
              <a:latin typeface="SunSansCondensedSemiBold" pitchFamily="2" charset="0"/>
            </a:endParaRPr>
          </a:p>
          <a:p>
            <a:pPr algn="l">
              <a:lnSpc>
                <a:spcPct val="150000"/>
              </a:lnSpc>
              <a:buClr>
                <a:srgbClr val="FFCC66"/>
              </a:buClr>
              <a:buFontTx/>
              <a:buChar char="•"/>
            </a:pPr>
            <a:r>
              <a:rPr lang="en-US" altLang="ja-JP" b="0" dirty="0">
                <a:latin typeface="SunSansCondensedSemiBold" pitchFamily="2" charset="0"/>
              </a:rPr>
              <a:t>DEC	R, 1		R=0</a:t>
            </a:r>
          </a:p>
          <a:p>
            <a:pPr algn="l">
              <a:lnSpc>
                <a:spcPct val="150000"/>
              </a:lnSpc>
              <a:buClr>
                <a:srgbClr val="FFCC66"/>
              </a:buClr>
              <a:buFontTx/>
              <a:buChar char="•"/>
            </a:pPr>
            <a:endParaRPr lang="en-US" altLang="ja-JP" b="0" dirty="0">
              <a:latin typeface="SunSansCondensedSemiBold" pitchFamily="2" charset="0"/>
            </a:endParaRPr>
          </a:p>
          <a:p>
            <a:pPr algn="l">
              <a:lnSpc>
                <a:spcPct val="150000"/>
              </a:lnSpc>
              <a:buClr>
                <a:srgbClr val="FFCC66"/>
              </a:buClr>
              <a:buFontTx/>
              <a:buChar char="•"/>
            </a:pPr>
            <a:r>
              <a:rPr lang="en-US" altLang="ja-JP" b="0" dirty="0">
                <a:latin typeface="SunSansCondensedSemiBold" pitchFamily="2" charset="0"/>
              </a:rPr>
              <a:t>STORE</a:t>
            </a:r>
            <a:r>
              <a:rPr lang="ja-JP" altLang="en-US" b="0" dirty="0">
                <a:latin typeface="SunSansCondensedSemiBold" pitchFamily="2" charset="0"/>
              </a:rPr>
              <a:t>　</a:t>
            </a:r>
            <a:r>
              <a:rPr lang="en-US" altLang="ja-JP" b="0" dirty="0">
                <a:latin typeface="SunSansCondensedSemiBold" pitchFamily="2" charset="0"/>
              </a:rPr>
              <a:t>NUM, R	R=0</a:t>
            </a:r>
          </a:p>
        </p:txBody>
      </p:sp>
      <p:sp>
        <p:nvSpPr>
          <p:cNvPr id="543748" name="Rectangle 4"/>
          <p:cNvSpPr>
            <a:spLocks noChangeArrowheads="1"/>
          </p:cNvSpPr>
          <p:nvPr/>
        </p:nvSpPr>
        <p:spPr bwMode="auto">
          <a:xfrm>
            <a:off x="4535488" y="1258888"/>
            <a:ext cx="3457575" cy="4176712"/>
          </a:xfrm>
          <a:prstGeom prst="rect">
            <a:avLst/>
          </a:prstGeom>
          <a:solidFill>
            <a:srgbClr val="CCFFCC"/>
          </a:solidFill>
          <a:ln w="38100" algn="ctr">
            <a:solidFill>
              <a:srgbClr val="339966"/>
            </a:solidFill>
            <a:miter lim="800000"/>
            <a:headEnd/>
            <a:tailEnd/>
          </a:ln>
          <a:effectLst/>
        </p:spPr>
        <p:txBody>
          <a:bodyPr wrap="none" lIns="90000" tIns="46800" rIns="90000" bIns="46800"/>
          <a:lstStyle/>
          <a:p>
            <a:pPr algn="l">
              <a:lnSpc>
                <a:spcPct val="150000"/>
              </a:lnSpc>
              <a:buClr>
                <a:srgbClr val="CCFF99"/>
              </a:buClr>
              <a:buFontTx/>
              <a:buChar char="•"/>
            </a:pPr>
            <a:endParaRPr lang="en-US" altLang="ja-JP" b="0" dirty="0">
              <a:latin typeface="SunSansCondensedSemiBold" pitchFamily="2" charset="0"/>
            </a:endParaRPr>
          </a:p>
          <a:p>
            <a:pPr algn="l">
              <a:lnSpc>
                <a:spcPct val="150000"/>
              </a:lnSpc>
              <a:buClr>
                <a:srgbClr val="CCFF99"/>
              </a:buClr>
              <a:buFontTx/>
              <a:buChar char="•"/>
            </a:pPr>
            <a:r>
              <a:rPr lang="en-US" altLang="ja-JP" b="0" dirty="0">
                <a:latin typeface="SunSansCondensedSemiBold" pitchFamily="2" charset="0"/>
              </a:rPr>
              <a:t>LOAD	</a:t>
            </a:r>
            <a:r>
              <a:rPr lang="ja-JP" altLang="en-US" b="0" dirty="0">
                <a:latin typeface="SunSansCondensedSemiBold" pitchFamily="2" charset="0"/>
              </a:rPr>
              <a:t>　</a:t>
            </a:r>
            <a:r>
              <a:rPr lang="en-US" altLang="ja-JP" b="0" dirty="0">
                <a:latin typeface="SunSansCondensedSemiBold" pitchFamily="2" charset="0"/>
              </a:rPr>
              <a:t>NUM, R	R=1</a:t>
            </a:r>
          </a:p>
          <a:p>
            <a:pPr algn="l">
              <a:lnSpc>
                <a:spcPct val="150000"/>
              </a:lnSpc>
              <a:buClr>
                <a:srgbClr val="CCFF99"/>
              </a:buClr>
              <a:buFontTx/>
              <a:buChar char="•"/>
            </a:pPr>
            <a:endParaRPr lang="en-US" altLang="ja-JP" b="0" dirty="0">
              <a:latin typeface="SunSansCondensedSemiBold" pitchFamily="2" charset="0"/>
            </a:endParaRPr>
          </a:p>
          <a:p>
            <a:pPr algn="l">
              <a:lnSpc>
                <a:spcPct val="150000"/>
              </a:lnSpc>
              <a:buClr>
                <a:srgbClr val="CCFF99"/>
              </a:buClr>
              <a:buFontTx/>
              <a:buChar char="•"/>
            </a:pPr>
            <a:r>
              <a:rPr lang="en-US" altLang="ja-JP" b="0" dirty="0">
                <a:latin typeface="SunSansCondensedSemiBold" pitchFamily="2" charset="0"/>
              </a:rPr>
              <a:t>INC	R, 1		R=2</a:t>
            </a:r>
          </a:p>
          <a:p>
            <a:pPr algn="l">
              <a:lnSpc>
                <a:spcPct val="150000"/>
              </a:lnSpc>
              <a:buClr>
                <a:srgbClr val="CCFF99"/>
              </a:buClr>
              <a:buFontTx/>
              <a:buChar char="•"/>
            </a:pPr>
            <a:endParaRPr lang="en-US" altLang="ja-JP" b="0" dirty="0">
              <a:latin typeface="SunSansCondensedSemiBold" pitchFamily="2" charset="0"/>
            </a:endParaRPr>
          </a:p>
          <a:p>
            <a:pPr algn="l">
              <a:lnSpc>
                <a:spcPct val="150000"/>
              </a:lnSpc>
              <a:buClr>
                <a:srgbClr val="CCFF99"/>
              </a:buClr>
              <a:buFontTx/>
              <a:buChar char="•"/>
            </a:pPr>
            <a:r>
              <a:rPr lang="en-US" altLang="ja-JP" b="0" dirty="0">
                <a:latin typeface="SunSansCondensedSemiBold" pitchFamily="2" charset="0"/>
              </a:rPr>
              <a:t>STORE</a:t>
            </a:r>
            <a:r>
              <a:rPr lang="ja-JP" altLang="en-US" b="0" dirty="0">
                <a:latin typeface="SunSansCondensedSemiBold" pitchFamily="2" charset="0"/>
              </a:rPr>
              <a:t>　</a:t>
            </a:r>
            <a:r>
              <a:rPr lang="en-US" altLang="ja-JP" b="0" dirty="0">
                <a:latin typeface="SunSansCondensedSemiBold" pitchFamily="2" charset="0"/>
              </a:rPr>
              <a:t>NUM, R	R=2</a:t>
            </a:r>
          </a:p>
        </p:txBody>
      </p:sp>
      <p:sp>
        <p:nvSpPr>
          <p:cNvPr id="543749" name="Rectangle 5"/>
          <p:cNvSpPr>
            <a:spLocks noChangeArrowheads="1"/>
          </p:cNvSpPr>
          <p:nvPr/>
        </p:nvSpPr>
        <p:spPr bwMode="auto">
          <a:xfrm>
            <a:off x="8569325" y="1979613"/>
            <a:ext cx="1079500" cy="1079500"/>
          </a:xfrm>
          <a:prstGeom prst="rect">
            <a:avLst/>
          </a:prstGeom>
          <a:solidFill>
            <a:srgbClr val="CCE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543750" name="Text Box 6"/>
          <p:cNvSpPr txBox="1">
            <a:spLocks noChangeArrowheads="1"/>
          </p:cNvSpPr>
          <p:nvPr/>
        </p:nvSpPr>
        <p:spPr bwMode="auto">
          <a:xfrm>
            <a:off x="8747125" y="1593850"/>
            <a:ext cx="728663"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Courier New" pitchFamily="49" charset="0"/>
              </a:rPr>
              <a:t>NUM</a:t>
            </a:r>
          </a:p>
        </p:txBody>
      </p:sp>
      <p:sp>
        <p:nvSpPr>
          <p:cNvPr id="543751" name="Text Box 7"/>
          <p:cNvSpPr txBox="1">
            <a:spLocks noChangeArrowheads="1"/>
          </p:cNvSpPr>
          <p:nvPr/>
        </p:nvSpPr>
        <p:spPr bwMode="auto">
          <a:xfrm>
            <a:off x="8918575" y="2266950"/>
            <a:ext cx="4286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A-OTF 新ゴ Pro B" pitchFamily="34" charset="-128"/>
                <a:ea typeface="A-OTF 新ゴ Pro B" pitchFamily="34" charset="-128"/>
              </a:rPr>
              <a:t>1</a:t>
            </a:r>
          </a:p>
        </p:txBody>
      </p:sp>
      <p:sp>
        <p:nvSpPr>
          <p:cNvPr id="543752" name="Text Box 8"/>
          <p:cNvSpPr txBox="1">
            <a:spLocks noChangeArrowheads="1"/>
          </p:cNvSpPr>
          <p:nvPr/>
        </p:nvSpPr>
        <p:spPr bwMode="auto">
          <a:xfrm>
            <a:off x="8918575" y="2266950"/>
            <a:ext cx="4286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A-OTF 新ゴ Pro B" pitchFamily="34" charset="-128"/>
                <a:ea typeface="A-OTF 新ゴ Pro B" pitchFamily="34" charset="-128"/>
              </a:rPr>
              <a:t>0</a:t>
            </a:r>
          </a:p>
        </p:txBody>
      </p:sp>
      <p:sp>
        <p:nvSpPr>
          <p:cNvPr id="543753" name="AutoShape 9"/>
          <p:cNvSpPr>
            <a:spLocks noChangeArrowheads="1"/>
          </p:cNvSpPr>
          <p:nvPr/>
        </p:nvSpPr>
        <p:spPr bwMode="auto">
          <a:xfrm flipH="1">
            <a:off x="4392613" y="1476375"/>
            <a:ext cx="647700" cy="503238"/>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43754" name="AutoShape 10"/>
          <p:cNvSpPr>
            <a:spLocks noChangeArrowheads="1"/>
          </p:cNvSpPr>
          <p:nvPr/>
        </p:nvSpPr>
        <p:spPr bwMode="auto">
          <a:xfrm flipH="1">
            <a:off x="4392613" y="1979613"/>
            <a:ext cx="647700" cy="503237"/>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43755" name="AutoShape 11"/>
          <p:cNvSpPr>
            <a:spLocks noChangeArrowheads="1"/>
          </p:cNvSpPr>
          <p:nvPr/>
        </p:nvSpPr>
        <p:spPr bwMode="auto">
          <a:xfrm flipH="1">
            <a:off x="4392613" y="2555875"/>
            <a:ext cx="647700" cy="503238"/>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43756" name="AutoShape 12"/>
          <p:cNvSpPr>
            <a:spLocks noChangeArrowheads="1"/>
          </p:cNvSpPr>
          <p:nvPr/>
        </p:nvSpPr>
        <p:spPr bwMode="auto">
          <a:xfrm flipH="1">
            <a:off x="4392613" y="3132138"/>
            <a:ext cx="647700" cy="503237"/>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43757" name="AutoShape 13"/>
          <p:cNvSpPr>
            <a:spLocks noChangeArrowheads="1"/>
          </p:cNvSpPr>
          <p:nvPr/>
        </p:nvSpPr>
        <p:spPr bwMode="auto">
          <a:xfrm flipH="1">
            <a:off x="4392613" y="3708400"/>
            <a:ext cx="647700" cy="503238"/>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43759" name="Text Box 15"/>
          <p:cNvSpPr txBox="1">
            <a:spLocks noChangeArrowheads="1"/>
          </p:cNvSpPr>
          <p:nvPr/>
        </p:nvSpPr>
        <p:spPr bwMode="auto">
          <a:xfrm>
            <a:off x="8913813" y="2266950"/>
            <a:ext cx="4286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A-OTF 新ゴ Pro B" pitchFamily="34" charset="-128"/>
                <a:ea typeface="A-OTF 新ゴ Pro B" pitchFamily="34" charset="-128"/>
              </a:rPr>
              <a:t>2</a:t>
            </a:r>
          </a:p>
        </p:txBody>
      </p:sp>
      <p:sp>
        <p:nvSpPr>
          <p:cNvPr id="543760" name="AutoShape 16"/>
          <p:cNvSpPr>
            <a:spLocks noChangeArrowheads="1"/>
          </p:cNvSpPr>
          <p:nvPr/>
        </p:nvSpPr>
        <p:spPr bwMode="auto">
          <a:xfrm>
            <a:off x="5976417" y="4932363"/>
            <a:ext cx="3600972" cy="1871662"/>
          </a:xfrm>
          <a:prstGeom prst="wedgeEllipseCallout">
            <a:avLst>
              <a:gd name="adj1" fmla="val 30167"/>
              <a:gd name="adj2" fmla="val -138634"/>
            </a:avLst>
          </a:prstGeom>
          <a:solidFill>
            <a:srgbClr val="FF99CC"/>
          </a:solidFill>
          <a:ln w="38100" algn="ctr">
            <a:solidFill>
              <a:srgbClr val="993366"/>
            </a:solidFill>
            <a:miter lim="800000"/>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テープの空きは</a:t>
            </a:r>
          </a:p>
          <a:p>
            <a:r>
              <a:rPr lang="en-US" altLang="ja-JP" dirty="0">
                <a:latin typeface="ＭＳ Ｐゴシック" panose="020B0600070205080204" pitchFamily="50" charset="-128"/>
                <a:ea typeface="ＭＳ Ｐゴシック" panose="020B0600070205080204" pitchFamily="50" charset="-128"/>
              </a:rPr>
              <a:t>1</a:t>
            </a:r>
            <a:r>
              <a:rPr lang="ja-JP" altLang="en-US" dirty="0">
                <a:latin typeface="ＭＳ Ｐゴシック" panose="020B0600070205080204" pitchFamily="50" charset="-128"/>
                <a:ea typeface="ＭＳ Ｐゴシック" panose="020B0600070205080204" pitchFamily="50" charset="-128"/>
              </a:rPr>
              <a:t>しかないはず</a:t>
            </a:r>
          </a:p>
          <a:p>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実際より多いと勘違い</a:t>
            </a:r>
            <a:r>
              <a:rPr lang="en-US" altLang="ja-JP" dirty="0">
                <a:latin typeface="ＭＳ Ｐゴシック" panose="020B0600070205080204" pitchFamily="50" charset="-128"/>
                <a:ea typeface="ＭＳ Ｐゴシック" panose="020B0600070205080204" pitchFamily="50" charset="-128"/>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3747">
                                            <p:txEl>
                                              <p:pRg st="0" end="0"/>
                                            </p:txEl>
                                          </p:spTgt>
                                        </p:tgtEl>
                                        <p:attrNameLst>
                                          <p:attrName>style.visibility</p:attrName>
                                        </p:attrNameLst>
                                      </p:cBhvr>
                                      <p:to>
                                        <p:strVal val="visible"/>
                                      </p:to>
                                    </p:set>
                                    <p:animEffect transition="in" filter="fade">
                                      <p:cBhvr>
                                        <p:cTn id="7" dur="500"/>
                                        <p:tgtEl>
                                          <p:spTgt spid="543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43753"/>
                                        </p:tgtEl>
                                        <p:attrNameLst>
                                          <p:attrName>style.visibility</p:attrName>
                                        </p:attrNameLst>
                                      </p:cBhvr>
                                      <p:to>
                                        <p:strVal val="visible"/>
                                      </p:to>
                                    </p:set>
                                    <p:animEffect transition="in" filter="wipe(right)">
                                      <p:cBhvr>
                                        <p:cTn id="12" dur="500"/>
                                        <p:tgtEl>
                                          <p:spTgt spid="5437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3748">
                                            <p:txEl>
                                              <p:pRg st="1" end="1"/>
                                            </p:txEl>
                                          </p:spTgt>
                                        </p:tgtEl>
                                        <p:attrNameLst>
                                          <p:attrName>style.visibility</p:attrName>
                                        </p:attrNameLst>
                                      </p:cBhvr>
                                      <p:to>
                                        <p:strVal val="visible"/>
                                      </p:to>
                                    </p:set>
                                    <p:animEffect transition="in" filter="fade">
                                      <p:cBhvr>
                                        <p:cTn id="17" dur="500"/>
                                        <p:tgtEl>
                                          <p:spTgt spid="54374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543754"/>
                                        </p:tgtEl>
                                        <p:attrNameLst>
                                          <p:attrName>style.visibility</p:attrName>
                                        </p:attrNameLst>
                                      </p:cBhvr>
                                      <p:to>
                                        <p:strVal val="visible"/>
                                      </p:to>
                                    </p:set>
                                    <p:animEffect transition="in" filter="wipe(right)">
                                      <p:cBhvr>
                                        <p:cTn id="22" dur="500"/>
                                        <p:tgtEl>
                                          <p:spTgt spid="54375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3747">
                                            <p:txEl>
                                              <p:pRg st="2" end="2"/>
                                            </p:txEl>
                                          </p:spTgt>
                                        </p:tgtEl>
                                        <p:attrNameLst>
                                          <p:attrName>style.visibility</p:attrName>
                                        </p:attrNameLst>
                                      </p:cBhvr>
                                      <p:to>
                                        <p:strVal val="visible"/>
                                      </p:to>
                                    </p:set>
                                    <p:animEffect transition="in" filter="fade">
                                      <p:cBhvr>
                                        <p:cTn id="27" dur="500"/>
                                        <p:tgtEl>
                                          <p:spTgt spid="54374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543755"/>
                                        </p:tgtEl>
                                        <p:attrNameLst>
                                          <p:attrName>style.visibility</p:attrName>
                                        </p:attrNameLst>
                                      </p:cBhvr>
                                      <p:to>
                                        <p:strVal val="visible"/>
                                      </p:to>
                                    </p:set>
                                    <p:animEffect transition="in" filter="wipe(right)">
                                      <p:cBhvr>
                                        <p:cTn id="32" dur="500"/>
                                        <p:tgtEl>
                                          <p:spTgt spid="5437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43748">
                                            <p:txEl>
                                              <p:pRg st="3" end="3"/>
                                            </p:txEl>
                                          </p:spTgt>
                                        </p:tgtEl>
                                        <p:attrNameLst>
                                          <p:attrName>style.visibility</p:attrName>
                                        </p:attrNameLst>
                                      </p:cBhvr>
                                      <p:to>
                                        <p:strVal val="visible"/>
                                      </p:to>
                                    </p:set>
                                    <p:animEffect transition="in" filter="fade">
                                      <p:cBhvr>
                                        <p:cTn id="37" dur="500"/>
                                        <p:tgtEl>
                                          <p:spTgt spid="54374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543756"/>
                                        </p:tgtEl>
                                        <p:attrNameLst>
                                          <p:attrName>style.visibility</p:attrName>
                                        </p:attrNameLst>
                                      </p:cBhvr>
                                      <p:to>
                                        <p:strVal val="visible"/>
                                      </p:to>
                                    </p:set>
                                    <p:animEffect transition="in" filter="wipe(right)">
                                      <p:cBhvr>
                                        <p:cTn id="42" dur="500"/>
                                        <p:tgtEl>
                                          <p:spTgt spid="54375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43747">
                                            <p:txEl>
                                              <p:pRg st="4" end="4"/>
                                            </p:txEl>
                                          </p:spTgt>
                                        </p:tgtEl>
                                        <p:attrNameLst>
                                          <p:attrName>style.visibility</p:attrName>
                                        </p:attrNameLst>
                                      </p:cBhvr>
                                      <p:to>
                                        <p:strVal val="visible"/>
                                      </p:to>
                                    </p:set>
                                    <p:animEffect transition="in" filter="fade">
                                      <p:cBhvr>
                                        <p:cTn id="47" dur="500"/>
                                        <p:tgtEl>
                                          <p:spTgt spid="543747">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543751"/>
                                        </p:tgtEl>
                                      </p:cBhvr>
                                    </p:animEffect>
                                    <p:set>
                                      <p:cBhvr>
                                        <p:cTn id="52" dur="1" fill="hold">
                                          <p:stCondLst>
                                            <p:cond delay="499"/>
                                          </p:stCondLst>
                                        </p:cTn>
                                        <p:tgtEl>
                                          <p:spTgt spid="543751"/>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543752"/>
                                        </p:tgtEl>
                                        <p:attrNameLst>
                                          <p:attrName>style.visibility</p:attrName>
                                        </p:attrNameLst>
                                      </p:cBhvr>
                                      <p:to>
                                        <p:strVal val="visible"/>
                                      </p:to>
                                    </p:set>
                                    <p:animEffect transition="in" filter="fade">
                                      <p:cBhvr>
                                        <p:cTn id="55" dur="500"/>
                                        <p:tgtEl>
                                          <p:spTgt spid="54375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grpId="0" nodeType="clickEffect">
                                  <p:stCondLst>
                                    <p:cond delay="0"/>
                                  </p:stCondLst>
                                  <p:childTnLst>
                                    <p:set>
                                      <p:cBhvr>
                                        <p:cTn id="59" dur="1" fill="hold">
                                          <p:stCondLst>
                                            <p:cond delay="0"/>
                                          </p:stCondLst>
                                        </p:cTn>
                                        <p:tgtEl>
                                          <p:spTgt spid="543757"/>
                                        </p:tgtEl>
                                        <p:attrNameLst>
                                          <p:attrName>style.visibility</p:attrName>
                                        </p:attrNameLst>
                                      </p:cBhvr>
                                      <p:to>
                                        <p:strVal val="visible"/>
                                      </p:to>
                                    </p:set>
                                    <p:animEffect transition="in" filter="wipe(right)">
                                      <p:cBhvr>
                                        <p:cTn id="60" dur="500"/>
                                        <p:tgtEl>
                                          <p:spTgt spid="54375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43748">
                                            <p:txEl>
                                              <p:pRg st="5" end="5"/>
                                            </p:txEl>
                                          </p:spTgt>
                                        </p:tgtEl>
                                        <p:attrNameLst>
                                          <p:attrName>style.visibility</p:attrName>
                                        </p:attrNameLst>
                                      </p:cBhvr>
                                      <p:to>
                                        <p:strVal val="visible"/>
                                      </p:to>
                                    </p:set>
                                    <p:animEffect transition="in" filter="fade">
                                      <p:cBhvr>
                                        <p:cTn id="65" dur="500"/>
                                        <p:tgtEl>
                                          <p:spTgt spid="543748">
                                            <p:txEl>
                                              <p:pRg st="5" end="5"/>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1" nodeType="clickEffect">
                                  <p:stCondLst>
                                    <p:cond delay="0"/>
                                  </p:stCondLst>
                                  <p:childTnLst>
                                    <p:animEffect transition="out" filter="fade">
                                      <p:cBhvr>
                                        <p:cTn id="69" dur="500"/>
                                        <p:tgtEl>
                                          <p:spTgt spid="543752"/>
                                        </p:tgtEl>
                                      </p:cBhvr>
                                    </p:animEffect>
                                    <p:set>
                                      <p:cBhvr>
                                        <p:cTn id="70" dur="1" fill="hold">
                                          <p:stCondLst>
                                            <p:cond delay="499"/>
                                          </p:stCondLst>
                                        </p:cTn>
                                        <p:tgtEl>
                                          <p:spTgt spid="543752"/>
                                        </p:tgtEl>
                                        <p:attrNameLst>
                                          <p:attrName>style.visibility</p:attrName>
                                        </p:attrNameLst>
                                      </p:cBhvr>
                                      <p:to>
                                        <p:strVal val="hidden"/>
                                      </p:to>
                                    </p:set>
                                  </p:childTnLst>
                                </p:cTn>
                              </p:par>
                              <p:par>
                                <p:cTn id="71" presetID="10" presetClass="entr" presetSubtype="0" fill="hold" grpId="0" nodeType="withEffect">
                                  <p:stCondLst>
                                    <p:cond delay="0"/>
                                  </p:stCondLst>
                                  <p:childTnLst>
                                    <p:set>
                                      <p:cBhvr>
                                        <p:cTn id="72" dur="1" fill="hold">
                                          <p:stCondLst>
                                            <p:cond delay="0"/>
                                          </p:stCondLst>
                                        </p:cTn>
                                        <p:tgtEl>
                                          <p:spTgt spid="543759"/>
                                        </p:tgtEl>
                                        <p:attrNameLst>
                                          <p:attrName>style.visibility</p:attrName>
                                        </p:attrNameLst>
                                      </p:cBhvr>
                                      <p:to>
                                        <p:strVal val="visible"/>
                                      </p:to>
                                    </p:set>
                                    <p:animEffect transition="in" filter="fade">
                                      <p:cBhvr>
                                        <p:cTn id="73" dur="500"/>
                                        <p:tgtEl>
                                          <p:spTgt spid="543759"/>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543760"/>
                                        </p:tgtEl>
                                        <p:attrNameLst>
                                          <p:attrName>style.visibility</p:attrName>
                                        </p:attrNameLst>
                                      </p:cBhvr>
                                      <p:to>
                                        <p:strVal val="visible"/>
                                      </p:to>
                                    </p:set>
                                    <p:animEffect transition="in" filter="wipe(up)">
                                      <p:cBhvr>
                                        <p:cTn id="78" dur="500"/>
                                        <p:tgtEl>
                                          <p:spTgt spid="543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751" grpId="0"/>
      <p:bldP spid="543752" grpId="0"/>
      <p:bldP spid="543752" grpId="1"/>
      <p:bldP spid="543753" grpId="0" animBg="1"/>
      <p:bldP spid="543754" grpId="0" animBg="1"/>
      <p:bldP spid="543755" grpId="0" animBg="1"/>
      <p:bldP spid="543756" grpId="0" animBg="1"/>
      <p:bldP spid="543757" grpId="0" animBg="1"/>
      <p:bldP spid="543759" grpId="0"/>
      <p:bldP spid="54376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p:txBody>
          <a:bodyPr/>
          <a:lstStyle/>
          <a:p>
            <a:r>
              <a:rPr lang="ja-JP" altLang="en-US"/>
              <a:t>ケース</a:t>
            </a:r>
            <a:r>
              <a:rPr lang="en-US" altLang="ja-JP"/>
              <a:t>3</a:t>
            </a:r>
          </a:p>
        </p:txBody>
      </p:sp>
      <p:sp>
        <p:nvSpPr>
          <p:cNvPr id="544771" name="Rectangle 3"/>
          <p:cNvSpPr>
            <a:spLocks noChangeArrowheads="1"/>
          </p:cNvSpPr>
          <p:nvPr/>
        </p:nvSpPr>
        <p:spPr bwMode="auto">
          <a:xfrm>
            <a:off x="719138" y="1258888"/>
            <a:ext cx="3457575" cy="4176712"/>
          </a:xfrm>
          <a:prstGeom prst="rect">
            <a:avLst/>
          </a:prstGeom>
          <a:solidFill>
            <a:srgbClr val="FFCC99"/>
          </a:solidFill>
          <a:ln w="38100" algn="ctr">
            <a:solidFill>
              <a:srgbClr val="FF6600"/>
            </a:solidFill>
            <a:miter lim="800000"/>
            <a:headEnd/>
            <a:tailEnd/>
          </a:ln>
          <a:effectLst/>
        </p:spPr>
        <p:txBody>
          <a:bodyPr wrap="none" lIns="90000" tIns="46800" rIns="90000" bIns="46800"/>
          <a:lstStyle/>
          <a:p>
            <a:pPr algn="l">
              <a:lnSpc>
                <a:spcPct val="150000"/>
              </a:lnSpc>
              <a:buClr>
                <a:srgbClr val="FFCC66"/>
              </a:buClr>
              <a:buFontTx/>
              <a:buChar char="•"/>
            </a:pPr>
            <a:r>
              <a:rPr lang="en-US" altLang="ja-JP" b="0" dirty="0">
                <a:latin typeface="SunSansCondensedSemiBold" pitchFamily="2" charset="0"/>
              </a:rPr>
              <a:t>LOAD	</a:t>
            </a:r>
            <a:r>
              <a:rPr lang="ja-JP" altLang="en-US" b="0" dirty="0">
                <a:latin typeface="SunSansCondensedSemiBold" pitchFamily="2" charset="0"/>
              </a:rPr>
              <a:t>　</a:t>
            </a:r>
            <a:r>
              <a:rPr lang="en-US" altLang="ja-JP" b="0" dirty="0">
                <a:latin typeface="SunSansCondensedSemiBold" pitchFamily="2" charset="0"/>
              </a:rPr>
              <a:t>NUM, R	R=1</a:t>
            </a:r>
          </a:p>
          <a:p>
            <a:pPr algn="l">
              <a:lnSpc>
                <a:spcPct val="150000"/>
              </a:lnSpc>
              <a:buClr>
                <a:srgbClr val="FFCC66"/>
              </a:buClr>
              <a:buFontTx/>
              <a:buChar char="•"/>
            </a:pPr>
            <a:endParaRPr lang="en-US" altLang="ja-JP" b="0" dirty="0">
              <a:latin typeface="SunSansCondensedSemiBold" pitchFamily="2" charset="0"/>
            </a:endParaRPr>
          </a:p>
          <a:p>
            <a:pPr algn="l">
              <a:lnSpc>
                <a:spcPct val="150000"/>
              </a:lnSpc>
              <a:buClr>
                <a:srgbClr val="FFCC66"/>
              </a:buClr>
              <a:buFontTx/>
              <a:buChar char="•"/>
            </a:pPr>
            <a:r>
              <a:rPr lang="en-US" altLang="ja-JP" b="0" dirty="0">
                <a:latin typeface="SunSansCondensedSemiBold" pitchFamily="2" charset="0"/>
              </a:rPr>
              <a:t>DEC	R, 1		R=0</a:t>
            </a:r>
          </a:p>
          <a:p>
            <a:pPr algn="l">
              <a:lnSpc>
                <a:spcPct val="150000"/>
              </a:lnSpc>
              <a:buClr>
                <a:srgbClr val="FFCC66"/>
              </a:buClr>
              <a:buFontTx/>
              <a:buChar char="•"/>
            </a:pPr>
            <a:endParaRPr lang="en-US" altLang="ja-JP" b="0" dirty="0">
              <a:latin typeface="SunSansCondensedSemiBold" pitchFamily="2" charset="0"/>
            </a:endParaRPr>
          </a:p>
          <a:p>
            <a:pPr algn="l">
              <a:lnSpc>
                <a:spcPct val="150000"/>
              </a:lnSpc>
              <a:buClr>
                <a:srgbClr val="FFCC66"/>
              </a:buClr>
              <a:buFontTx/>
              <a:buChar char="•"/>
            </a:pPr>
            <a:endParaRPr lang="en-US" altLang="ja-JP" b="0" dirty="0">
              <a:latin typeface="SunSansCondensedSemiBold" pitchFamily="2" charset="0"/>
            </a:endParaRPr>
          </a:p>
          <a:p>
            <a:pPr algn="l">
              <a:lnSpc>
                <a:spcPct val="150000"/>
              </a:lnSpc>
              <a:buClr>
                <a:srgbClr val="FFCC66"/>
              </a:buClr>
              <a:buFontTx/>
              <a:buChar char="•"/>
            </a:pPr>
            <a:r>
              <a:rPr lang="en-US" altLang="ja-JP" b="0" dirty="0">
                <a:latin typeface="SunSansCondensedSemiBold" pitchFamily="2" charset="0"/>
              </a:rPr>
              <a:t>STORE</a:t>
            </a:r>
            <a:r>
              <a:rPr lang="ja-JP" altLang="en-US" b="0" dirty="0">
                <a:latin typeface="SunSansCondensedSemiBold" pitchFamily="2" charset="0"/>
              </a:rPr>
              <a:t>　</a:t>
            </a:r>
            <a:r>
              <a:rPr lang="en-US" altLang="ja-JP" b="0" dirty="0">
                <a:latin typeface="SunSansCondensedSemiBold" pitchFamily="2" charset="0"/>
              </a:rPr>
              <a:t>NUM, R	R=0</a:t>
            </a:r>
          </a:p>
        </p:txBody>
      </p:sp>
      <p:sp>
        <p:nvSpPr>
          <p:cNvPr id="544772" name="Rectangle 4"/>
          <p:cNvSpPr>
            <a:spLocks noChangeArrowheads="1"/>
          </p:cNvSpPr>
          <p:nvPr/>
        </p:nvSpPr>
        <p:spPr bwMode="auto">
          <a:xfrm>
            <a:off x="4535488" y="1258888"/>
            <a:ext cx="3457575" cy="4176712"/>
          </a:xfrm>
          <a:prstGeom prst="rect">
            <a:avLst/>
          </a:prstGeom>
          <a:solidFill>
            <a:srgbClr val="CCFFCC"/>
          </a:solidFill>
          <a:ln w="38100" algn="ctr">
            <a:solidFill>
              <a:srgbClr val="339966"/>
            </a:solidFill>
            <a:miter lim="800000"/>
            <a:headEnd/>
            <a:tailEnd/>
          </a:ln>
          <a:effectLst/>
        </p:spPr>
        <p:txBody>
          <a:bodyPr wrap="none" lIns="90000" tIns="46800" rIns="90000" bIns="46800"/>
          <a:lstStyle/>
          <a:p>
            <a:pPr algn="l">
              <a:lnSpc>
                <a:spcPct val="150000"/>
              </a:lnSpc>
              <a:buClr>
                <a:srgbClr val="CCFF99"/>
              </a:buClr>
              <a:buFontTx/>
              <a:buChar char="•"/>
            </a:pPr>
            <a:endParaRPr lang="en-US" altLang="ja-JP" b="0" dirty="0">
              <a:latin typeface="SunSansCondensedSemiBold" pitchFamily="2" charset="0"/>
            </a:endParaRPr>
          </a:p>
          <a:p>
            <a:pPr algn="l">
              <a:lnSpc>
                <a:spcPct val="150000"/>
              </a:lnSpc>
              <a:buClr>
                <a:srgbClr val="CCFF99"/>
              </a:buClr>
              <a:buFontTx/>
              <a:buChar char="•"/>
            </a:pPr>
            <a:r>
              <a:rPr lang="en-US" altLang="ja-JP" b="0" dirty="0">
                <a:latin typeface="SunSansCondensedSemiBold" pitchFamily="2" charset="0"/>
              </a:rPr>
              <a:t>LOAD	NUM, R	R=1</a:t>
            </a:r>
          </a:p>
          <a:p>
            <a:pPr algn="l">
              <a:lnSpc>
                <a:spcPct val="150000"/>
              </a:lnSpc>
              <a:buClr>
                <a:srgbClr val="CCFF99"/>
              </a:buClr>
              <a:buFontTx/>
              <a:buChar char="•"/>
            </a:pPr>
            <a:endParaRPr lang="en-US" altLang="ja-JP" b="0" dirty="0">
              <a:latin typeface="SunSansCondensedSemiBold" pitchFamily="2" charset="0"/>
            </a:endParaRPr>
          </a:p>
          <a:p>
            <a:pPr algn="l">
              <a:lnSpc>
                <a:spcPct val="150000"/>
              </a:lnSpc>
              <a:buClr>
                <a:srgbClr val="CCFF99"/>
              </a:buClr>
              <a:buFontTx/>
              <a:buChar char="•"/>
            </a:pPr>
            <a:r>
              <a:rPr lang="en-US" altLang="ja-JP" b="0" dirty="0">
                <a:latin typeface="SunSansCondensedSemiBold" pitchFamily="2" charset="0"/>
              </a:rPr>
              <a:t>INC	R, 1		R=2</a:t>
            </a:r>
          </a:p>
          <a:p>
            <a:pPr algn="l">
              <a:lnSpc>
                <a:spcPct val="150000"/>
              </a:lnSpc>
              <a:buClr>
                <a:srgbClr val="CCFF99"/>
              </a:buClr>
              <a:buFontTx/>
              <a:buChar char="•"/>
            </a:pPr>
            <a:r>
              <a:rPr lang="en-US" altLang="ja-JP" b="0" dirty="0">
                <a:latin typeface="SunSansCondensedSemiBold" pitchFamily="2" charset="0"/>
              </a:rPr>
              <a:t>STORE</a:t>
            </a:r>
            <a:r>
              <a:rPr lang="ja-JP" altLang="en-US" b="0" dirty="0">
                <a:latin typeface="SunSansCondensedSemiBold" pitchFamily="2" charset="0"/>
              </a:rPr>
              <a:t>　</a:t>
            </a:r>
            <a:r>
              <a:rPr lang="en-US" altLang="ja-JP" b="0" dirty="0">
                <a:latin typeface="SunSansCondensedSemiBold" pitchFamily="2" charset="0"/>
              </a:rPr>
              <a:t>NUM, R	R=2</a:t>
            </a:r>
          </a:p>
        </p:txBody>
      </p:sp>
      <p:sp>
        <p:nvSpPr>
          <p:cNvPr id="544773" name="Rectangle 5"/>
          <p:cNvSpPr>
            <a:spLocks noChangeArrowheads="1"/>
          </p:cNvSpPr>
          <p:nvPr/>
        </p:nvSpPr>
        <p:spPr bwMode="auto">
          <a:xfrm>
            <a:off x="8569325" y="1979613"/>
            <a:ext cx="1079500" cy="1079500"/>
          </a:xfrm>
          <a:prstGeom prst="rect">
            <a:avLst/>
          </a:prstGeom>
          <a:solidFill>
            <a:srgbClr val="CCECFF"/>
          </a:solidFill>
          <a:ln w="38100" algn="ctr">
            <a:solidFill>
              <a:srgbClr val="0000FF"/>
            </a:solidFill>
            <a:miter lim="800000"/>
            <a:headEnd/>
            <a:tailEnd/>
          </a:ln>
          <a:effectLst/>
        </p:spPr>
        <p:txBody>
          <a:bodyPr wrap="none" lIns="90000" tIns="46800" rIns="90000" bIns="46800" anchor="ctr"/>
          <a:lstStyle/>
          <a:p>
            <a:endParaRPr lang="ja-JP" altLang="en-US"/>
          </a:p>
        </p:txBody>
      </p:sp>
      <p:sp>
        <p:nvSpPr>
          <p:cNvPr id="544774" name="Text Box 6"/>
          <p:cNvSpPr txBox="1">
            <a:spLocks noChangeArrowheads="1"/>
          </p:cNvSpPr>
          <p:nvPr/>
        </p:nvSpPr>
        <p:spPr bwMode="auto">
          <a:xfrm>
            <a:off x="8747125" y="1593850"/>
            <a:ext cx="728663"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Courier New" pitchFamily="49" charset="0"/>
              </a:rPr>
              <a:t>NUM</a:t>
            </a:r>
          </a:p>
        </p:txBody>
      </p:sp>
      <p:sp>
        <p:nvSpPr>
          <p:cNvPr id="544775" name="Text Box 7"/>
          <p:cNvSpPr txBox="1">
            <a:spLocks noChangeArrowheads="1"/>
          </p:cNvSpPr>
          <p:nvPr/>
        </p:nvSpPr>
        <p:spPr bwMode="auto">
          <a:xfrm>
            <a:off x="8918575" y="2266950"/>
            <a:ext cx="4286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A-OTF 新ゴ Pro B" pitchFamily="34" charset="-128"/>
                <a:ea typeface="A-OTF 新ゴ Pro B" pitchFamily="34" charset="-128"/>
              </a:rPr>
              <a:t>1</a:t>
            </a:r>
          </a:p>
        </p:txBody>
      </p:sp>
      <p:sp>
        <p:nvSpPr>
          <p:cNvPr id="544776" name="Text Box 8"/>
          <p:cNvSpPr txBox="1">
            <a:spLocks noChangeArrowheads="1"/>
          </p:cNvSpPr>
          <p:nvPr/>
        </p:nvSpPr>
        <p:spPr bwMode="auto">
          <a:xfrm>
            <a:off x="8918575" y="2266950"/>
            <a:ext cx="4286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A-OTF 新ゴ Pro B" pitchFamily="34" charset="-128"/>
                <a:ea typeface="A-OTF 新ゴ Pro B" pitchFamily="34" charset="-128"/>
              </a:rPr>
              <a:t>0</a:t>
            </a:r>
          </a:p>
        </p:txBody>
      </p:sp>
      <p:sp>
        <p:nvSpPr>
          <p:cNvPr id="544777" name="AutoShape 9"/>
          <p:cNvSpPr>
            <a:spLocks noChangeArrowheads="1"/>
          </p:cNvSpPr>
          <p:nvPr/>
        </p:nvSpPr>
        <p:spPr bwMode="auto">
          <a:xfrm flipH="1">
            <a:off x="4392613" y="1476375"/>
            <a:ext cx="647700" cy="503238"/>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44778" name="AutoShape 10"/>
          <p:cNvSpPr>
            <a:spLocks noChangeArrowheads="1"/>
          </p:cNvSpPr>
          <p:nvPr/>
        </p:nvSpPr>
        <p:spPr bwMode="auto">
          <a:xfrm flipH="1">
            <a:off x="4392613" y="1979613"/>
            <a:ext cx="647700" cy="503237"/>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44779" name="AutoShape 11"/>
          <p:cNvSpPr>
            <a:spLocks noChangeArrowheads="1"/>
          </p:cNvSpPr>
          <p:nvPr/>
        </p:nvSpPr>
        <p:spPr bwMode="auto">
          <a:xfrm flipH="1">
            <a:off x="4392613" y="2555875"/>
            <a:ext cx="647700" cy="503238"/>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44781" name="AutoShape 13"/>
          <p:cNvSpPr>
            <a:spLocks noChangeArrowheads="1"/>
          </p:cNvSpPr>
          <p:nvPr/>
        </p:nvSpPr>
        <p:spPr bwMode="auto">
          <a:xfrm flipH="1">
            <a:off x="4392613" y="3708400"/>
            <a:ext cx="647700" cy="503238"/>
          </a:xfrm>
          <a:prstGeom prst="lightningBolt">
            <a:avLst/>
          </a:prstGeom>
          <a:solidFill>
            <a:srgbClr val="FFFF99"/>
          </a:solidFill>
          <a:ln w="38100" algn="ctr">
            <a:solidFill>
              <a:srgbClr val="FFCC00"/>
            </a:solidFill>
            <a:miter lim="800000"/>
            <a:headEnd/>
            <a:tailEnd/>
          </a:ln>
          <a:effectLst/>
        </p:spPr>
        <p:txBody>
          <a:bodyPr wrap="none" lIns="90000" tIns="46800" rIns="90000" bIns="46800" anchor="ctr"/>
          <a:lstStyle/>
          <a:p>
            <a:endParaRPr lang="ja-JP" altLang="en-US"/>
          </a:p>
        </p:txBody>
      </p:sp>
      <p:sp>
        <p:nvSpPr>
          <p:cNvPr id="544782" name="Text Box 14"/>
          <p:cNvSpPr txBox="1">
            <a:spLocks noChangeArrowheads="1"/>
          </p:cNvSpPr>
          <p:nvPr/>
        </p:nvSpPr>
        <p:spPr bwMode="auto">
          <a:xfrm>
            <a:off x="8913813" y="2266950"/>
            <a:ext cx="428625"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latin typeface="A-OTF 新ゴ Pro B" pitchFamily="34" charset="-128"/>
                <a:ea typeface="A-OTF 新ゴ Pro B" pitchFamily="34" charset="-128"/>
              </a:rPr>
              <a:t>2</a:t>
            </a:r>
          </a:p>
        </p:txBody>
      </p:sp>
      <p:sp>
        <p:nvSpPr>
          <p:cNvPr id="544783" name="AutoShape 15"/>
          <p:cNvSpPr>
            <a:spLocks noChangeArrowheads="1"/>
          </p:cNvSpPr>
          <p:nvPr/>
        </p:nvSpPr>
        <p:spPr bwMode="auto">
          <a:xfrm>
            <a:off x="5760393" y="4932363"/>
            <a:ext cx="3958282" cy="1871662"/>
          </a:xfrm>
          <a:prstGeom prst="wedgeEllipseCallout">
            <a:avLst>
              <a:gd name="adj1" fmla="val 30167"/>
              <a:gd name="adj2" fmla="val -138634"/>
            </a:avLst>
          </a:prstGeom>
          <a:solidFill>
            <a:schemeClr val="accent2"/>
          </a:solidFill>
          <a:ln w="38100" algn="ctr">
            <a:solidFill>
              <a:srgbClr val="993366"/>
            </a:solidFill>
            <a:miter lim="800000"/>
            <a:headEnd/>
            <a:tailEnd/>
          </a:ln>
          <a:effectLst/>
        </p:spPr>
        <p:txBody>
          <a:bodyPr wrap="none" lIns="90000" tIns="46800" rIns="90000" bIns="46800" anchor="ctr" anchorCtr="1"/>
          <a:lstStyle/>
          <a:p>
            <a:r>
              <a:rPr lang="ja-JP" altLang="en-US" dirty="0">
                <a:solidFill>
                  <a:schemeClr val="bg1"/>
                </a:solidFill>
                <a:latin typeface="ＭＳ Ｐゴシック" panose="020B0600070205080204" pitchFamily="50" charset="-128"/>
                <a:ea typeface="ＭＳ Ｐゴシック" panose="020B0600070205080204" pitchFamily="50" charset="-128"/>
              </a:rPr>
              <a:t>テープの空きは</a:t>
            </a:r>
          </a:p>
          <a:p>
            <a:r>
              <a:rPr lang="en-US" altLang="ja-JP" dirty="0">
                <a:solidFill>
                  <a:schemeClr val="bg1"/>
                </a:solidFill>
                <a:latin typeface="ＭＳ Ｐゴシック" panose="020B0600070205080204" pitchFamily="50" charset="-128"/>
                <a:ea typeface="ＭＳ Ｐゴシック" panose="020B0600070205080204" pitchFamily="50" charset="-128"/>
              </a:rPr>
              <a:t>1</a:t>
            </a:r>
            <a:r>
              <a:rPr lang="ja-JP" altLang="en-US" dirty="0">
                <a:solidFill>
                  <a:schemeClr val="bg1"/>
                </a:solidFill>
                <a:latin typeface="ＭＳ Ｐゴシック" panose="020B0600070205080204" pitchFamily="50" charset="-128"/>
                <a:ea typeface="ＭＳ Ｐゴシック" panose="020B0600070205080204" pitchFamily="50" charset="-128"/>
              </a:rPr>
              <a:t>あるはず</a:t>
            </a:r>
          </a:p>
          <a:p>
            <a:r>
              <a:rPr lang="en-US" altLang="ja-JP" dirty="0">
                <a:solidFill>
                  <a:schemeClr val="bg1"/>
                </a:solidFill>
                <a:latin typeface="ＭＳ Ｐゴシック" panose="020B0600070205080204" pitchFamily="50" charset="-128"/>
                <a:ea typeface="ＭＳ Ｐゴシック" panose="020B0600070205080204" pitchFamily="50" charset="-128"/>
              </a:rPr>
              <a:t>(</a:t>
            </a:r>
            <a:r>
              <a:rPr lang="ja-JP" altLang="en-US" dirty="0">
                <a:solidFill>
                  <a:schemeClr val="bg1"/>
                </a:solidFill>
                <a:latin typeface="ＭＳ Ｐゴシック" panose="020B0600070205080204" pitchFamily="50" charset="-128"/>
                <a:ea typeface="ＭＳ Ｐゴシック" panose="020B0600070205080204" pitchFamily="50" charset="-128"/>
              </a:rPr>
              <a:t>実際より少ないと勘違い</a:t>
            </a:r>
            <a:r>
              <a:rPr lang="en-US" altLang="ja-JP" dirty="0">
                <a:solidFill>
                  <a:schemeClr val="bg1"/>
                </a:solidFill>
                <a:latin typeface="ＭＳ Ｐゴシック" panose="020B0600070205080204" pitchFamily="50" charset="-128"/>
                <a:ea typeface="ＭＳ Ｐゴシック" panose="020B0600070205080204" pitchFamily="50" charset="-128"/>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4771">
                                            <p:txEl>
                                              <p:pRg st="0" end="0"/>
                                            </p:txEl>
                                          </p:spTgt>
                                        </p:tgtEl>
                                        <p:attrNameLst>
                                          <p:attrName>style.visibility</p:attrName>
                                        </p:attrNameLst>
                                      </p:cBhvr>
                                      <p:to>
                                        <p:strVal val="visible"/>
                                      </p:to>
                                    </p:set>
                                    <p:animEffect transition="in" filter="fade">
                                      <p:cBhvr>
                                        <p:cTn id="7" dur="500"/>
                                        <p:tgtEl>
                                          <p:spTgt spid="544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44777"/>
                                        </p:tgtEl>
                                        <p:attrNameLst>
                                          <p:attrName>style.visibility</p:attrName>
                                        </p:attrNameLst>
                                      </p:cBhvr>
                                      <p:to>
                                        <p:strVal val="visible"/>
                                      </p:to>
                                    </p:set>
                                    <p:animEffect transition="in" filter="wipe(right)">
                                      <p:cBhvr>
                                        <p:cTn id="12" dur="500"/>
                                        <p:tgtEl>
                                          <p:spTgt spid="54477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4772">
                                            <p:txEl>
                                              <p:pRg st="1" end="1"/>
                                            </p:txEl>
                                          </p:spTgt>
                                        </p:tgtEl>
                                        <p:attrNameLst>
                                          <p:attrName>style.visibility</p:attrName>
                                        </p:attrNameLst>
                                      </p:cBhvr>
                                      <p:to>
                                        <p:strVal val="visible"/>
                                      </p:to>
                                    </p:set>
                                    <p:animEffect transition="in" filter="fade">
                                      <p:cBhvr>
                                        <p:cTn id="17" dur="500"/>
                                        <p:tgtEl>
                                          <p:spTgt spid="54477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544778"/>
                                        </p:tgtEl>
                                        <p:attrNameLst>
                                          <p:attrName>style.visibility</p:attrName>
                                        </p:attrNameLst>
                                      </p:cBhvr>
                                      <p:to>
                                        <p:strVal val="visible"/>
                                      </p:to>
                                    </p:set>
                                    <p:animEffect transition="in" filter="wipe(right)">
                                      <p:cBhvr>
                                        <p:cTn id="22" dur="500"/>
                                        <p:tgtEl>
                                          <p:spTgt spid="54477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4771">
                                            <p:txEl>
                                              <p:pRg st="2" end="2"/>
                                            </p:txEl>
                                          </p:spTgt>
                                        </p:tgtEl>
                                        <p:attrNameLst>
                                          <p:attrName>style.visibility</p:attrName>
                                        </p:attrNameLst>
                                      </p:cBhvr>
                                      <p:to>
                                        <p:strVal val="visible"/>
                                      </p:to>
                                    </p:set>
                                    <p:animEffect transition="in" filter="fade">
                                      <p:cBhvr>
                                        <p:cTn id="27" dur="500"/>
                                        <p:tgtEl>
                                          <p:spTgt spid="54477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544779"/>
                                        </p:tgtEl>
                                        <p:attrNameLst>
                                          <p:attrName>style.visibility</p:attrName>
                                        </p:attrNameLst>
                                      </p:cBhvr>
                                      <p:to>
                                        <p:strVal val="visible"/>
                                      </p:to>
                                    </p:set>
                                    <p:animEffect transition="in" filter="wipe(right)">
                                      <p:cBhvr>
                                        <p:cTn id="32" dur="500"/>
                                        <p:tgtEl>
                                          <p:spTgt spid="54477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44772">
                                            <p:txEl>
                                              <p:pRg st="3" end="3"/>
                                            </p:txEl>
                                          </p:spTgt>
                                        </p:tgtEl>
                                        <p:attrNameLst>
                                          <p:attrName>style.visibility</p:attrName>
                                        </p:attrNameLst>
                                      </p:cBhvr>
                                      <p:to>
                                        <p:strVal val="visible"/>
                                      </p:to>
                                    </p:set>
                                    <p:animEffect transition="in" filter="fade">
                                      <p:cBhvr>
                                        <p:cTn id="37" dur="500"/>
                                        <p:tgtEl>
                                          <p:spTgt spid="54477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44772">
                                            <p:txEl>
                                              <p:pRg st="4" end="4"/>
                                            </p:txEl>
                                          </p:spTgt>
                                        </p:tgtEl>
                                        <p:attrNameLst>
                                          <p:attrName>style.visibility</p:attrName>
                                        </p:attrNameLst>
                                      </p:cBhvr>
                                      <p:to>
                                        <p:strVal val="visible"/>
                                      </p:to>
                                    </p:set>
                                    <p:animEffect transition="in" filter="fade">
                                      <p:cBhvr>
                                        <p:cTn id="42" dur="500"/>
                                        <p:tgtEl>
                                          <p:spTgt spid="544772">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544775"/>
                                        </p:tgtEl>
                                      </p:cBhvr>
                                    </p:animEffect>
                                    <p:set>
                                      <p:cBhvr>
                                        <p:cTn id="47" dur="1" fill="hold">
                                          <p:stCondLst>
                                            <p:cond delay="499"/>
                                          </p:stCondLst>
                                        </p:cTn>
                                        <p:tgtEl>
                                          <p:spTgt spid="544775"/>
                                        </p:tgtEl>
                                        <p:attrNameLst>
                                          <p:attrName>style.visibility</p:attrName>
                                        </p:attrNameLst>
                                      </p:cBhvr>
                                      <p:to>
                                        <p:strVal val="hidden"/>
                                      </p:to>
                                    </p:set>
                                  </p:childTnLst>
                                </p:cTn>
                              </p:par>
                              <p:par>
                                <p:cTn id="48" presetID="10" presetClass="entr" presetSubtype="0" fill="hold" grpId="0" nodeType="withEffect">
                                  <p:stCondLst>
                                    <p:cond delay="0"/>
                                  </p:stCondLst>
                                  <p:childTnLst>
                                    <p:set>
                                      <p:cBhvr>
                                        <p:cTn id="49" dur="1" fill="hold">
                                          <p:stCondLst>
                                            <p:cond delay="0"/>
                                          </p:stCondLst>
                                        </p:cTn>
                                        <p:tgtEl>
                                          <p:spTgt spid="544782"/>
                                        </p:tgtEl>
                                        <p:attrNameLst>
                                          <p:attrName>style.visibility</p:attrName>
                                        </p:attrNameLst>
                                      </p:cBhvr>
                                      <p:to>
                                        <p:strVal val="visible"/>
                                      </p:to>
                                    </p:set>
                                    <p:animEffect transition="in" filter="fade">
                                      <p:cBhvr>
                                        <p:cTn id="50" dur="500"/>
                                        <p:tgtEl>
                                          <p:spTgt spid="54478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544781"/>
                                        </p:tgtEl>
                                        <p:attrNameLst>
                                          <p:attrName>style.visibility</p:attrName>
                                        </p:attrNameLst>
                                      </p:cBhvr>
                                      <p:to>
                                        <p:strVal val="visible"/>
                                      </p:to>
                                    </p:set>
                                    <p:animEffect transition="in" filter="wipe(right)">
                                      <p:cBhvr>
                                        <p:cTn id="55" dur="500"/>
                                        <p:tgtEl>
                                          <p:spTgt spid="54478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44771">
                                            <p:txEl>
                                              <p:pRg st="5" end="5"/>
                                            </p:txEl>
                                          </p:spTgt>
                                        </p:tgtEl>
                                        <p:attrNameLst>
                                          <p:attrName>style.visibility</p:attrName>
                                        </p:attrNameLst>
                                      </p:cBhvr>
                                      <p:to>
                                        <p:strVal val="visible"/>
                                      </p:to>
                                    </p:set>
                                    <p:animEffect transition="in" filter="fade">
                                      <p:cBhvr>
                                        <p:cTn id="60" dur="500"/>
                                        <p:tgtEl>
                                          <p:spTgt spid="544771">
                                            <p:txEl>
                                              <p:pRg st="5" end="5"/>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grpId="1" nodeType="clickEffect">
                                  <p:stCondLst>
                                    <p:cond delay="0"/>
                                  </p:stCondLst>
                                  <p:childTnLst>
                                    <p:animEffect transition="out" filter="fade">
                                      <p:cBhvr>
                                        <p:cTn id="64" dur="500"/>
                                        <p:tgtEl>
                                          <p:spTgt spid="544782"/>
                                        </p:tgtEl>
                                      </p:cBhvr>
                                    </p:animEffect>
                                    <p:set>
                                      <p:cBhvr>
                                        <p:cTn id="65" dur="1" fill="hold">
                                          <p:stCondLst>
                                            <p:cond delay="499"/>
                                          </p:stCondLst>
                                        </p:cTn>
                                        <p:tgtEl>
                                          <p:spTgt spid="544782"/>
                                        </p:tgtEl>
                                        <p:attrNameLst>
                                          <p:attrName>style.visibility</p:attrName>
                                        </p:attrNameLst>
                                      </p:cBhvr>
                                      <p:to>
                                        <p:strVal val="hidden"/>
                                      </p:to>
                                    </p:set>
                                  </p:childTnLst>
                                </p:cTn>
                              </p:par>
                              <p:par>
                                <p:cTn id="66" presetID="10" presetClass="entr" presetSubtype="0" fill="hold" grpId="0" nodeType="withEffect">
                                  <p:stCondLst>
                                    <p:cond delay="0"/>
                                  </p:stCondLst>
                                  <p:childTnLst>
                                    <p:set>
                                      <p:cBhvr>
                                        <p:cTn id="67" dur="1" fill="hold">
                                          <p:stCondLst>
                                            <p:cond delay="0"/>
                                          </p:stCondLst>
                                        </p:cTn>
                                        <p:tgtEl>
                                          <p:spTgt spid="544776"/>
                                        </p:tgtEl>
                                        <p:attrNameLst>
                                          <p:attrName>style.visibility</p:attrName>
                                        </p:attrNameLst>
                                      </p:cBhvr>
                                      <p:to>
                                        <p:strVal val="visible"/>
                                      </p:to>
                                    </p:set>
                                    <p:animEffect transition="in" filter="fade">
                                      <p:cBhvr>
                                        <p:cTn id="68" dur="500"/>
                                        <p:tgtEl>
                                          <p:spTgt spid="54477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544783"/>
                                        </p:tgtEl>
                                        <p:attrNameLst>
                                          <p:attrName>style.visibility</p:attrName>
                                        </p:attrNameLst>
                                      </p:cBhvr>
                                      <p:to>
                                        <p:strVal val="visible"/>
                                      </p:to>
                                    </p:set>
                                    <p:animEffect transition="in" filter="wipe(up)">
                                      <p:cBhvr>
                                        <p:cTn id="73" dur="500"/>
                                        <p:tgtEl>
                                          <p:spTgt spid="544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4775" grpId="0"/>
      <p:bldP spid="544776" grpId="0"/>
      <p:bldP spid="544777" grpId="0" animBg="1"/>
      <p:bldP spid="544778" grpId="0" animBg="1"/>
      <p:bldP spid="544779" grpId="0" animBg="1"/>
      <p:bldP spid="544781" grpId="0" animBg="1"/>
      <p:bldP spid="544782" grpId="0"/>
      <p:bldP spid="544782" grpId="1"/>
      <p:bldP spid="54478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2"/>
          <p:cNvSpPr>
            <a:spLocks noGrp="1" noChangeArrowheads="1"/>
          </p:cNvSpPr>
          <p:nvPr>
            <p:ph type="title"/>
          </p:nvPr>
        </p:nvSpPr>
        <p:spPr/>
        <p:txBody>
          <a:bodyPr/>
          <a:lstStyle/>
          <a:p>
            <a:endParaRPr lang="ja-JP" altLang="en-US"/>
          </a:p>
        </p:txBody>
      </p:sp>
      <p:sp>
        <p:nvSpPr>
          <p:cNvPr id="545795" name="Rectangle 3"/>
          <p:cNvSpPr>
            <a:spLocks noGrp="1" noChangeArrowheads="1"/>
          </p:cNvSpPr>
          <p:nvPr>
            <p:ph type="body" idx="1"/>
          </p:nvPr>
        </p:nvSpPr>
        <p:spPr/>
        <p:txBody>
          <a:bodyPr/>
          <a:lstStyle/>
          <a:p>
            <a:r>
              <a:rPr lang="ja-JP" altLang="en-US"/>
              <a:t>原因</a:t>
            </a:r>
          </a:p>
          <a:p>
            <a:pPr lvl="1"/>
            <a:r>
              <a:rPr lang="ja-JP" altLang="en-US"/>
              <a:t>変数</a:t>
            </a:r>
            <a:r>
              <a:rPr lang="en-US" altLang="ja-JP"/>
              <a:t>NUM</a:t>
            </a:r>
            <a:r>
              <a:rPr lang="ja-JP" altLang="en-US"/>
              <a:t>から値を読んで，変数</a:t>
            </a:r>
            <a:r>
              <a:rPr lang="en-US" altLang="ja-JP"/>
              <a:t>NUM</a:t>
            </a:r>
            <a:r>
              <a:rPr lang="ja-JP" altLang="en-US"/>
              <a:t>に値を書くまで</a:t>
            </a:r>
            <a:br>
              <a:rPr lang="ja-JP" altLang="en-US"/>
            </a:br>
            <a:r>
              <a:rPr lang="ja-JP" altLang="en-US"/>
              <a:t>の間に，他のプロセスが変数</a:t>
            </a:r>
            <a:r>
              <a:rPr lang="en-US" altLang="ja-JP"/>
              <a:t>NUM</a:t>
            </a:r>
            <a:r>
              <a:rPr lang="ja-JP" altLang="en-US"/>
              <a:t>を読んでしまう</a:t>
            </a:r>
          </a:p>
          <a:p>
            <a:pPr lvl="2"/>
            <a:r>
              <a:rPr lang="ja-JP" altLang="en-US"/>
              <a:t>他のプロセスからみて，変数</a:t>
            </a:r>
            <a:r>
              <a:rPr lang="en-US" altLang="ja-JP"/>
              <a:t>NUM</a:t>
            </a:r>
            <a:r>
              <a:rPr lang="ja-JP" altLang="en-US"/>
              <a:t>は変化していない</a:t>
            </a:r>
          </a:p>
          <a:p>
            <a:pPr lvl="2"/>
            <a:r>
              <a:rPr lang="ja-JP" altLang="en-US"/>
              <a:t>実際は変化させるための手続きが始まっている</a:t>
            </a:r>
          </a:p>
          <a:p>
            <a:r>
              <a:rPr lang="ja-JP" altLang="en-US"/>
              <a:t>対処法</a:t>
            </a:r>
          </a:p>
          <a:p>
            <a:pPr lvl="1"/>
            <a:r>
              <a:rPr lang="en-US" altLang="ja-JP"/>
              <a:t>LOAD</a:t>
            </a:r>
            <a:r>
              <a:rPr lang="ja-JP" altLang="en-US"/>
              <a:t>から</a:t>
            </a:r>
            <a:r>
              <a:rPr lang="en-US" altLang="ja-JP"/>
              <a:t>STORE</a:t>
            </a:r>
            <a:r>
              <a:rPr lang="ja-JP" altLang="en-US"/>
              <a:t>までの一連の処理を不可分に</a:t>
            </a:r>
          </a:p>
          <a:p>
            <a:pPr lvl="1"/>
            <a:r>
              <a:rPr lang="ja-JP" altLang="en-US">
                <a:solidFill>
                  <a:srgbClr val="A50021"/>
                </a:solidFill>
              </a:rPr>
              <a:t>クリティカルセクション</a:t>
            </a:r>
            <a:r>
              <a:rPr lang="ja-JP" altLang="en-US"/>
              <a:t>：</a:t>
            </a:r>
            <a:br>
              <a:rPr lang="ja-JP" altLang="en-US"/>
            </a:br>
            <a:r>
              <a:rPr lang="ja-JP" altLang="en-US"/>
              <a:t>このような分割してはいけない一連の処理</a:t>
            </a:r>
          </a:p>
          <a:p>
            <a:pPr lvl="1"/>
            <a:r>
              <a:rPr lang="ja-JP" altLang="en-US">
                <a:solidFill>
                  <a:srgbClr val="A50021"/>
                </a:solidFill>
              </a:rPr>
              <a:t>排他制御（</a:t>
            </a:r>
            <a:r>
              <a:rPr lang="en-US" altLang="ja-JP">
                <a:solidFill>
                  <a:srgbClr val="A50021"/>
                </a:solidFill>
              </a:rPr>
              <a:t>mutual exclusion</a:t>
            </a:r>
            <a:r>
              <a:rPr lang="ja-JP" altLang="en-US">
                <a:solidFill>
                  <a:srgbClr val="A50021"/>
                </a:solidFill>
              </a:rPr>
              <a:t>）</a:t>
            </a:r>
            <a:r>
              <a:rPr lang="ja-JP" altLang="en-US"/>
              <a:t>：</a:t>
            </a:r>
            <a:br>
              <a:rPr lang="ja-JP" altLang="en-US"/>
            </a:br>
            <a:r>
              <a:rPr lang="ja-JP" altLang="en-US"/>
              <a:t>クリティカルセクションなどを他のプロセスと</a:t>
            </a:r>
            <a:br>
              <a:rPr lang="ja-JP" altLang="en-US"/>
            </a:br>
            <a:r>
              <a:rPr lang="ja-JP" altLang="en-US"/>
              <a:t>排他的に実行するための制御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5795">
                                            <p:txEl>
                                              <p:pRg st="4" end="4"/>
                                            </p:txEl>
                                          </p:spTgt>
                                        </p:tgtEl>
                                        <p:attrNameLst>
                                          <p:attrName>style.visibility</p:attrName>
                                        </p:attrNameLst>
                                      </p:cBhvr>
                                      <p:to>
                                        <p:strVal val="visible"/>
                                      </p:to>
                                    </p:set>
                                    <p:animEffect transition="in" filter="fade">
                                      <p:cBhvr>
                                        <p:cTn id="7" dur="500"/>
                                        <p:tgtEl>
                                          <p:spTgt spid="545795">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5795">
                                            <p:txEl>
                                              <p:pRg st="5" end="5"/>
                                            </p:txEl>
                                          </p:spTgt>
                                        </p:tgtEl>
                                        <p:attrNameLst>
                                          <p:attrName>style.visibility</p:attrName>
                                        </p:attrNameLst>
                                      </p:cBhvr>
                                      <p:to>
                                        <p:strVal val="visible"/>
                                      </p:to>
                                    </p:set>
                                    <p:animEffect transition="in" filter="fade">
                                      <p:cBhvr>
                                        <p:cTn id="12" dur="500"/>
                                        <p:tgtEl>
                                          <p:spTgt spid="54579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5795">
                                            <p:txEl>
                                              <p:pRg st="6" end="6"/>
                                            </p:txEl>
                                          </p:spTgt>
                                        </p:tgtEl>
                                        <p:attrNameLst>
                                          <p:attrName>style.visibility</p:attrName>
                                        </p:attrNameLst>
                                      </p:cBhvr>
                                      <p:to>
                                        <p:strVal val="visible"/>
                                      </p:to>
                                    </p:set>
                                    <p:animEffect transition="in" filter="fade">
                                      <p:cBhvr>
                                        <p:cTn id="17" dur="500"/>
                                        <p:tgtEl>
                                          <p:spTgt spid="54579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5795">
                                            <p:txEl>
                                              <p:pRg st="7" end="7"/>
                                            </p:txEl>
                                          </p:spTgt>
                                        </p:tgtEl>
                                        <p:attrNameLst>
                                          <p:attrName>style.visibility</p:attrName>
                                        </p:attrNameLst>
                                      </p:cBhvr>
                                      <p:to>
                                        <p:strVal val="visible"/>
                                      </p:to>
                                    </p:set>
                                    <p:animEffect transition="in" filter="fade">
                                      <p:cBhvr>
                                        <p:cTn id="22" dur="500"/>
                                        <p:tgtEl>
                                          <p:spTgt spid="5457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527363"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4.2</a:t>
            </a:r>
            <a:endParaRPr lang="ja-JP" altLang="en-GB" sz="4800" dirty="0">
              <a:latin typeface="ＭＳ Ｐゴシック" panose="020B0600070205080204" pitchFamily="50" charset="-128"/>
              <a:ea typeface="ＭＳ Ｐゴシック" panose="020B0600070205080204" pitchFamily="50" charset="-128"/>
            </a:endParaRP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排他制御</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2"/>
          <p:cNvSpPr>
            <a:spLocks noGrp="1" noChangeArrowheads="1"/>
          </p:cNvSpPr>
          <p:nvPr>
            <p:ph type="title"/>
          </p:nvPr>
        </p:nvSpPr>
        <p:spPr/>
        <p:txBody>
          <a:bodyPr/>
          <a:lstStyle/>
          <a:p>
            <a:r>
              <a:rPr lang="ja-JP" altLang="en-US"/>
              <a:t>排他制御</a:t>
            </a:r>
          </a:p>
        </p:txBody>
      </p:sp>
      <p:sp>
        <p:nvSpPr>
          <p:cNvPr id="547843" name="Rectangle 3"/>
          <p:cNvSpPr>
            <a:spLocks noGrp="1" noChangeArrowheads="1"/>
          </p:cNvSpPr>
          <p:nvPr>
            <p:ph type="body" idx="1"/>
          </p:nvPr>
        </p:nvSpPr>
        <p:spPr/>
        <p:txBody>
          <a:bodyPr/>
          <a:lstStyle/>
          <a:p>
            <a:r>
              <a:rPr lang="ja-JP" altLang="en-US"/>
              <a:t>プロセスがクリティカルセクションを</a:t>
            </a:r>
            <a:br>
              <a:rPr lang="ja-JP" altLang="en-US"/>
            </a:br>
            <a:r>
              <a:rPr lang="ja-JP" altLang="en-US"/>
              <a:t>他のプロセスと排他的に実行できるように</a:t>
            </a:r>
          </a:p>
          <a:p>
            <a:endParaRPr lang="ja-JP" altLang="en-US"/>
          </a:p>
          <a:p>
            <a:r>
              <a:rPr lang="ja-JP" altLang="en-US"/>
              <a:t>重要な性質</a:t>
            </a:r>
          </a:p>
          <a:p>
            <a:pPr lvl="1"/>
            <a:r>
              <a:rPr lang="ja-JP" altLang="en-US"/>
              <a:t>即時性</a:t>
            </a:r>
          </a:p>
          <a:p>
            <a:pPr lvl="1"/>
            <a:r>
              <a:rPr lang="ja-JP" altLang="en-US"/>
              <a:t>デッドロック防止</a:t>
            </a:r>
          </a:p>
          <a:p>
            <a:pPr lvl="1"/>
            <a:r>
              <a:rPr lang="ja-JP" altLang="en-US"/>
              <a:t>公平性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2"/>
          <p:cNvSpPr>
            <a:spLocks noGrp="1" noChangeArrowheads="1"/>
          </p:cNvSpPr>
          <p:nvPr>
            <p:ph type="title"/>
          </p:nvPr>
        </p:nvSpPr>
        <p:spPr/>
        <p:txBody>
          <a:bodyPr/>
          <a:lstStyle/>
          <a:p>
            <a:r>
              <a:rPr lang="ja-JP" altLang="en-US"/>
              <a:t>排他制御の性質</a:t>
            </a:r>
          </a:p>
        </p:txBody>
      </p:sp>
      <p:sp>
        <p:nvSpPr>
          <p:cNvPr id="548867" name="Rectangle 3"/>
          <p:cNvSpPr>
            <a:spLocks noGrp="1" noChangeArrowheads="1"/>
          </p:cNvSpPr>
          <p:nvPr>
            <p:ph type="body" idx="1"/>
          </p:nvPr>
        </p:nvSpPr>
        <p:spPr/>
        <p:txBody>
          <a:bodyPr/>
          <a:lstStyle/>
          <a:p>
            <a:r>
              <a:rPr lang="ja-JP" altLang="en-US"/>
              <a:t>即時性</a:t>
            </a:r>
          </a:p>
          <a:p>
            <a:pPr lvl="1"/>
            <a:r>
              <a:rPr lang="ja-JP" altLang="en-US"/>
              <a:t>クリティカルセクションの実行に競合するプロセスが</a:t>
            </a:r>
            <a:br>
              <a:rPr lang="ja-JP" altLang="en-US"/>
            </a:br>
            <a:r>
              <a:rPr lang="ja-JP" altLang="en-US"/>
              <a:t>ほかにない場合，プロセスはクリティカルセクションの実行を即座に許可される。</a:t>
            </a:r>
          </a:p>
          <a:p>
            <a:r>
              <a:rPr lang="ja-JP" altLang="en-US"/>
              <a:t>デッドロック防止</a:t>
            </a:r>
          </a:p>
          <a:p>
            <a:pPr lvl="1"/>
            <a:r>
              <a:rPr lang="ja-JP" altLang="en-US"/>
              <a:t>競合するプロセスがある場合でも，許可されるまで永久に待たされてはいけない。</a:t>
            </a:r>
          </a:p>
          <a:p>
            <a:r>
              <a:rPr lang="ja-JP" altLang="en-US"/>
              <a:t>公平性</a:t>
            </a:r>
          </a:p>
          <a:p>
            <a:pPr lvl="1"/>
            <a:r>
              <a:rPr lang="ja-JP" altLang="en-US"/>
              <a:t>どのプロセスも，他のプロセスがクリティカルセクションを実行することを妨げられない。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8867">
                                            <p:txEl>
                                              <p:pRg st="1" end="1"/>
                                            </p:txEl>
                                          </p:spTgt>
                                        </p:tgtEl>
                                        <p:attrNameLst>
                                          <p:attrName>style.visibility</p:attrName>
                                        </p:attrNameLst>
                                      </p:cBhvr>
                                      <p:to>
                                        <p:strVal val="visible"/>
                                      </p:to>
                                    </p:set>
                                    <p:animEffect transition="in" filter="fade">
                                      <p:cBhvr>
                                        <p:cTn id="7" dur="500"/>
                                        <p:tgtEl>
                                          <p:spTgt spid="5488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8867">
                                            <p:txEl>
                                              <p:pRg st="3" end="3"/>
                                            </p:txEl>
                                          </p:spTgt>
                                        </p:tgtEl>
                                        <p:attrNameLst>
                                          <p:attrName>style.visibility</p:attrName>
                                        </p:attrNameLst>
                                      </p:cBhvr>
                                      <p:to>
                                        <p:strVal val="visible"/>
                                      </p:to>
                                    </p:set>
                                    <p:animEffect transition="in" filter="fade">
                                      <p:cBhvr>
                                        <p:cTn id="12" dur="500"/>
                                        <p:tgtEl>
                                          <p:spTgt spid="54886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8867">
                                            <p:txEl>
                                              <p:pRg st="5" end="5"/>
                                            </p:txEl>
                                          </p:spTgt>
                                        </p:tgtEl>
                                        <p:attrNameLst>
                                          <p:attrName>style.visibility</p:attrName>
                                        </p:attrNameLst>
                                      </p:cBhvr>
                                      <p:to>
                                        <p:strVal val="visible"/>
                                      </p:to>
                                    </p:set>
                                    <p:animEffect transition="in" filter="fade">
                                      <p:cBhvr>
                                        <p:cTn id="17" dur="500"/>
                                        <p:tgtEl>
                                          <p:spTgt spid="548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p:txBody>
          <a:bodyPr/>
          <a:lstStyle/>
          <a:p>
            <a:r>
              <a:rPr lang="ja-JP" altLang="en-US"/>
              <a:t>クリティカルセクション</a:t>
            </a:r>
          </a:p>
        </p:txBody>
      </p:sp>
      <p:sp>
        <p:nvSpPr>
          <p:cNvPr id="549891" name="Rectangle 3"/>
          <p:cNvSpPr>
            <a:spLocks noGrp="1" noChangeArrowheads="1"/>
          </p:cNvSpPr>
          <p:nvPr>
            <p:ph type="body" idx="1"/>
          </p:nvPr>
        </p:nvSpPr>
        <p:spPr/>
        <p:txBody>
          <a:bodyPr/>
          <a:lstStyle/>
          <a:p>
            <a:r>
              <a:rPr lang="ja-JP" altLang="en-US"/>
              <a:t>エントリーシーケンス</a:t>
            </a:r>
          </a:p>
          <a:p>
            <a:pPr lvl="1"/>
            <a:r>
              <a:rPr lang="ja-JP" altLang="en-US"/>
              <a:t>クリティカルセクションに入る権利を獲得する処理</a:t>
            </a:r>
          </a:p>
          <a:p>
            <a:pPr lvl="1"/>
            <a:endParaRPr lang="ja-JP" altLang="en-US"/>
          </a:p>
          <a:p>
            <a:r>
              <a:rPr lang="ja-JP" altLang="en-US"/>
              <a:t>イグジットシーケンス</a:t>
            </a:r>
          </a:p>
          <a:p>
            <a:pPr lvl="1"/>
            <a:r>
              <a:rPr lang="ja-JP" altLang="en-US"/>
              <a:t>クリティカルセクションから出るための処理</a:t>
            </a:r>
          </a:p>
          <a:p>
            <a:pPr lvl="1"/>
            <a:endParaRPr lang="ja-JP" altLang="en-US"/>
          </a:p>
          <a:p>
            <a:pPr lvl="1"/>
            <a:endParaRPr lang="ja-JP" altLang="en-US"/>
          </a:p>
          <a:p>
            <a:r>
              <a:rPr lang="ja-JP" altLang="en-US"/>
              <a:t>例）フラグによる制御</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76" name="Rectangle 24"/>
          <p:cNvSpPr>
            <a:spLocks noChangeArrowheads="1"/>
          </p:cNvSpPr>
          <p:nvPr/>
        </p:nvSpPr>
        <p:spPr bwMode="auto">
          <a:xfrm>
            <a:off x="936625" y="1187450"/>
            <a:ext cx="1741488" cy="1870075"/>
          </a:xfrm>
          <a:prstGeom prst="rect">
            <a:avLst/>
          </a:prstGeom>
          <a:solidFill>
            <a:srgbClr val="333300"/>
          </a:solidFill>
          <a:ln w="38100" algn="ctr">
            <a:noFill/>
            <a:miter lim="800000"/>
            <a:headEnd/>
            <a:tailEnd/>
          </a:ln>
          <a:effectLst/>
        </p:spPr>
        <p:txBody>
          <a:bodyPr wrap="none" lIns="90000" tIns="46800" rIns="90000" bIns="46800" anchor="ctr"/>
          <a:lstStyle/>
          <a:p>
            <a:endParaRPr lang="ja-JP" altLang="en-US"/>
          </a:p>
        </p:txBody>
      </p:sp>
      <p:sp>
        <p:nvSpPr>
          <p:cNvPr id="535556" name="Rectangle 4"/>
          <p:cNvSpPr>
            <a:spLocks noGrp="1" noChangeArrowheads="1"/>
          </p:cNvSpPr>
          <p:nvPr>
            <p:ph type="title"/>
          </p:nvPr>
        </p:nvSpPr>
        <p:spPr/>
        <p:txBody>
          <a:bodyPr/>
          <a:lstStyle/>
          <a:p>
            <a:r>
              <a:rPr lang="ja-JP" altLang="en-US"/>
              <a:t>例）フラグによる制御</a:t>
            </a:r>
          </a:p>
        </p:txBody>
      </p:sp>
      <p:sp>
        <p:nvSpPr>
          <p:cNvPr id="535601" name="Rectangle 49"/>
          <p:cNvSpPr>
            <a:spLocks noGrp="1" noChangeArrowheads="1"/>
          </p:cNvSpPr>
          <p:nvPr>
            <p:ph type="body" idx="1"/>
          </p:nvPr>
        </p:nvSpPr>
        <p:spPr>
          <a:xfrm>
            <a:off x="4464050" y="971550"/>
            <a:ext cx="5467350" cy="6588125"/>
          </a:xfrm>
        </p:spPr>
        <p:txBody>
          <a:bodyPr/>
          <a:lstStyle/>
          <a:p>
            <a:r>
              <a:rPr lang="ja-JP" altLang="en-US"/>
              <a:t>新幹線のトイレと同じ</a:t>
            </a:r>
          </a:p>
          <a:p>
            <a:pPr lvl="1"/>
            <a:r>
              <a:rPr lang="ja-JP" altLang="en-US"/>
              <a:t>クリティカルセクション</a:t>
            </a:r>
            <a:r>
              <a:rPr lang="ja-JP" altLang="en-US">
                <a:solidFill>
                  <a:schemeClr val="folHlink"/>
                </a:solidFill>
              </a:rPr>
              <a:t>（トイレ）</a:t>
            </a:r>
            <a:r>
              <a:rPr lang="ja-JP" altLang="en-US"/>
              <a:t>に入ろうとするプロセス</a:t>
            </a:r>
            <a:r>
              <a:rPr lang="ja-JP" altLang="en-US">
                <a:solidFill>
                  <a:schemeClr val="folHlink"/>
                </a:solidFill>
              </a:rPr>
              <a:t>（乗客）</a:t>
            </a:r>
            <a:r>
              <a:rPr lang="ja-JP" altLang="en-US"/>
              <a:t>は，フラグ</a:t>
            </a:r>
            <a:r>
              <a:rPr lang="ja-JP" altLang="en-US">
                <a:solidFill>
                  <a:schemeClr val="folHlink"/>
                </a:solidFill>
              </a:rPr>
              <a:t>（インジケータ）</a:t>
            </a:r>
            <a:r>
              <a:rPr lang="ja-JP" altLang="en-US"/>
              <a:t>を確認し，入れるかどうかを決定</a:t>
            </a:r>
          </a:p>
          <a:p>
            <a:pPr lvl="1"/>
            <a:r>
              <a:rPr lang="ja-JP" altLang="en-US"/>
              <a:t>入ると同時にフラグを下げる</a:t>
            </a:r>
            <a:r>
              <a:rPr lang="ja-JP" altLang="en-US">
                <a:solidFill>
                  <a:schemeClr val="folHlink"/>
                </a:solidFill>
              </a:rPr>
              <a:t>（インジケータが点く）</a:t>
            </a:r>
          </a:p>
          <a:p>
            <a:endParaRPr lang="ja-JP" altLang="en-US">
              <a:solidFill>
                <a:schemeClr val="folHlink"/>
              </a:solidFill>
            </a:endParaRPr>
          </a:p>
          <a:p>
            <a:endParaRPr lang="ja-JP" altLang="en-US"/>
          </a:p>
        </p:txBody>
      </p:sp>
      <p:grpSp>
        <p:nvGrpSpPr>
          <p:cNvPr id="535593" name="Group 41"/>
          <p:cNvGrpSpPr>
            <a:grpSpLocks/>
          </p:cNvGrpSpPr>
          <p:nvPr/>
        </p:nvGrpSpPr>
        <p:grpSpPr bwMode="auto">
          <a:xfrm>
            <a:off x="1174750" y="1476375"/>
            <a:ext cx="1346200" cy="1295400"/>
            <a:chOff x="3824" y="2245"/>
            <a:chExt cx="848" cy="816"/>
          </a:xfrm>
        </p:grpSpPr>
        <p:grpSp>
          <p:nvGrpSpPr>
            <p:cNvPr id="535574" name="Group 22"/>
            <p:cNvGrpSpPr>
              <a:grpSpLocks/>
            </p:cNvGrpSpPr>
            <p:nvPr/>
          </p:nvGrpSpPr>
          <p:grpSpPr bwMode="auto">
            <a:xfrm>
              <a:off x="3824" y="2245"/>
              <a:ext cx="349" cy="816"/>
              <a:chOff x="3448" y="1473"/>
              <a:chExt cx="680" cy="1588"/>
            </a:xfrm>
          </p:grpSpPr>
          <p:sp>
            <p:nvSpPr>
              <p:cNvPr id="535557" name="Oval 5"/>
              <p:cNvSpPr>
                <a:spLocks noChangeArrowheads="1"/>
              </p:cNvSpPr>
              <p:nvPr/>
            </p:nvSpPr>
            <p:spPr bwMode="auto">
              <a:xfrm>
                <a:off x="3606" y="1473"/>
                <a:ext cx="363" cy="363"/>
              </a:xfrm>
              <a:prstGeom prst="ellipse">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61" name="AutoShape 9"/>
              <p:cNvSpPr>
                <a:spLocks noChangeArrowheads="1"/>
              </p:cNvSpPr>
              <p:nvPr/>
            </p:nvSpPr>
            <p:spPr bwMode="auto">
              <a:xfrm rot="10800000">
                <a:off x="3494" y="1836"/>
                <a:ext cx="590" cy="68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666633"/>
              </a:solidFill>
              <a:ln w="38100" algn="ctr">
                <a:noFill/>
                <a:miter lim="800000"/>
                <a:headEnd/>
                <a:tailEnd/>
              </a:ln>
              <a:effectLst/>
            </p:spPr>
            <p:txBody>
              <a:bodyPr wrap="none" lIns="90000" tIns="46800" rIns="90000" bIns="46800" anchor="ctr"/>
              <a:lstStyle/>
              <a:p>
                <a:endParaRPr lang="ja-JP" altLang="en-US"/>
              </a:p>
            </p:txBody>
          </p:sp>
          <p:sp>
            <p:nvSpPr>
              <p:cNvPr id="535563" name="AutoShape 11"/>
              <p:cNvSpPr>
                <a:spLocks noChangeArrowheads="1"/>
              </p:cNvSpPr>
              <p:nvPr/>
            </p:nvSpPr>
            <p:spPr bwMode="auto">
              <a:xfrm>
                <a:off x="3630"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64" name="AutoShape 12"/>
              <p:cNvSpPr>
                <a:spLocks noChangeArrowheads="1"/>
              </p:cNvSpPr>
              <p:nvPr/>
            </p:nvSpPr>
            <p:spPr bwMode="auto">
              <a:xfrm>
                <a:off x="3820"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65" name="AutoShape 13"/>
              <p:cNvSpPr>
                <a:spLocks noChangeArrowheads="1"/>
              </p:cNvSpPr>
              <p:nvPr/>
            </p:nvSpPr>
            <p:spPr bwMode="auto">
              <a:xfrm rot="1800000">
                <a:off x="3448" y="1791"/>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66" name="AutoShape 14"/>
              <p:cNvSpPr>
                <a:spLocks noChangeArrowheads="1"/>
              </p:cNvSpPr>
              <p:nvPr/>
            </p:nvSpPr>
            <p:spPr bwMode="auto">
              <a:xfrm rot="19800000" flipH="1">
                <a:off x="3992" y="1791"/>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grpSp>
        <p:grpSp>
          <p:nvGrpSpPr>
            <p:cNvPr id="535575" name="Group 23"/>
            <p:cNvGrpSpPr>
              <a:grpSpLocks/>
            </p:cNvGrpSpPr>
            <p:nvPr/>
          </p:nvGrpSpPr>
          <p:grpSpPr bwMode="auto">
            <a:xfrm>
              <a:off x="4252" y="2245"/>
              <a:ext cx="420" cy="816"/>
              <a:chOff x="4309" y="1474"/>
              <a:chExt cx="816" cy="1587"/>
            </a:xfrm>
          </p:grpSpPr>
          <p:sp>
            <p:nvSpPr>
              <p:cNvPr id="535572" name="AutoShape 20"/>
              <p:cNvSpPr>
                <a:spLocks noChangeArrowheads="1"/>
              </p:cNvSpPr>
              <p:nvPr/>
            </p:nvSpPr>
            <p:spPr bwMode="auto">
              <a:xfrm>
                <a:off x="4520" y="1837"/>
                <a:ext cx="409" cy="680"/>
              </a:xfrm>
              <a:prstGeom prst="roundRect">
                <a:avLst>
                  <a:gd name="adj" fmla="val 16667"/>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67" name="Oval 15"/>
              <p:cNvSpPr>
                <a:spLocks noChangeArrowheads="1"/>
              </p:cNvSpPr>
              <p:nvPr/>
            </p:nvSpPr>
            <p:spPr bwMode="auto">
              <a:xfrm>
                <a:off x="4536" y="1474"/>
                <a:ext cx="363" cy="363"/>
              </a:xfrm>
              <a:prstGeom prst="ellipse">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68" name="AutoShape 16"/>
              <p:cNvSpPr>
                <a:spLocks noChangeArrowheads="1"/>
              </p:cNvSpPr>
              <p:nvPr/>
            </p:nvSpPr>
            <p:spPr bwMode="auto">
              <a:xfrm>
                <a:off x="4531"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69" name="AutoShape 17"/>
              <p:cNvSpPr>
                <a:spLocks noChangeArrowheads="1"/>
              </p:cNvSpPr>
              <p:nvPr/>
            </p:nvSpPr>
            <p:spPr bwMode="auto">
              <a:xfrm>
                <a:off x="4787"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70" name="AutoShape 18"/>
              <p:cNvSpPr>
                <a:spLocks noChangeArrowheads="1"/>
              </p:cNvSpPr>
              <p:nvPr/>
            </p:nvSpPr>
            <p:spPr bwMode="auto">
              <a:xfrm>
                <a:off x="4309" y="1837"/>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71" name="AutoShape 19"/>
              <p:cNvSpPr>
                <a:spLocks noChangeArrowheads="1"/>
              </p:cNvSpPr>
              <p:nvPr/>
            </p:nvSpPr>
            <p:spPr bwMode="auto">
              <a:xfrm flipH="1">
                <a:off x="4989" y="1837"/>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35573" name="AutoShape 21"/>
              <p:cNvSpPr>
                <a:spLocks noChangeArrowheads="1"/>
              </p:cNvSpPr>
              <p:nvPr/>
            </p:nvSpPr>
            <p:spPr bwMode="auto">
              <a:xfrm rot="-5400000">
                <a:off x="4642" y="1519"/>
                <a:ext cx="136" cy="771"/>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grpSp>
      </p:grpSp>
      <p:grpSp>
        <p:nvGrpSpPr>
          <p:cNvPr id="535592" name="Group 40"/>
          <p:cNvGrpSpPr>
            <a:grpSpLocks/>
          </p:cNvGrpSpPr>
          <p:nvPr/>
        </p:nvGrpSpPr>
        <p:grpSpPr bwMode="auto">
          <a:xfrm>
            <a:off x="1171575" y="1476375"/>
            <a:ext cx="1346200" cy="1295400"/>
            <a:chOff x="1794" y="2381"/>
            <a:chExt cx="848" cy="816"/>
          </a:xfrm>
        </p:grpSpPr>
        <p:grpSp>
          <p:nvGrpSpPr>
            <p:cNvPr id="535577" name="Group 25"/>
            <p:cNvGrpSpPr>
              <a:grpSpLocks/>
            </p:cNvGrpSpPr>
            <p:nvPr/>
          </p:nvGrpSpPr>
          <p:grpSpPr bwMode="auto">
            <a:xfrm>
              <a:off x="1794" y="2381"/>
              <a:ext cx="349" cy="816"/>
              <a:chOff x="3448" y="1473"/>
              <a:chExt cx="680" cy="1588"/>
            </a:xfrm>
          </p:grpSpPr>
          <p:sp>
            <p:nvSpPr>
              <p:cNvPr id="535578" name="Oval 26"/>
              <p:cNvSpPr>
                <a:spLocks noChangeArrowheads="1"/>
              </p:cNvSpPr>
              <p:nvPr/>
            </p:nvSpPr>
            <p:spPr bwMode="auto">
              <a:xfrm>
                <a:off x="3606" y="1473"/>
                <a:ext cx="363" cy="363"/>
              </a:xfrm>
              <a:prstGeom prst="ellipse">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35579" name="AutoShape 27"/>
              <p:cNvSpPr>
                <a:spLocks noChangeArrowheads="1"/>
              </p:cNvSpPr>
              <p:nvPr/>
            </p:nvSpPr>
            <p:spPr bwMode="auto">
              <a:xfrm rot="10800000">
                <a:off x="3494" y="1836"/>
                <a:ext cx="590" cy="68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00"/>
              </a:solidFill>
              <a:ln w="38100" algn="ctr">
                <a:noFill/>
                <a:miter lim="800000"/>
                <a:headEnd/>
                <a:tailEnd/>
              </a:ln>
              <a:effectLst/>
            </p:spPr>
            <p:txBody>
              <a:bodyPr wrap="none" lIns="90000" tIns="46800" rIns="90000" bIns="46800" anchor="ctr"/>
              <a:lstStyle/>
              <a:p>
                <a:endParaRPr lang="ja-JP" altLang="en-US"/>
              </a:p>
            </p:txBody>
          </p:sp>
          <p:sp>
            <p:nvSpPr>
              <p:cNvPr id="535580" name="AutoShape 28"/>
              <p:cNvSpPr>
                <a:spLocks noChangeArrowheads="1"/>
              </p:cNvSpPr>
              <p:nvPr/>
            </p:nvSpPr>
            <p:spPr bwMode="auto">
              <a:xfrm>
                <a:off x="3630" y="2426"/>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35581" name="AutoShape 29"/>
              <p:cNvSpPr>
                <a:spLocks noChangeArrowheads="1"/>
              </p:cNvSpPr>
              <p:nvPr/>
            </p:nvSpPr>
            <p:spPr bwMode="auto">
              <a:xfrm>
                <a:off x="3820" y="2426"/>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35582" name="AutoShape 30"/>
              <p:cNvSpPr>
                <a:spLocks noChangeArrowheads="1"/>
              </p:cNvSpPr>
              <p:nvPr/>
            </p:nvSpPr>
            <p:spPr bwMode="auto">
              <a:xfrm rot="1800000">
                <a:off x="3448" y="1791"/>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35583" name="AutoShape 31"/>
              <p:cNvSpPr>
                <a:spLocks noChangeArrowheads="1"/>
              </p:cNvSpPr>
              <p:nvPr/>
            </p:nvSpPr>
            <p:spPr bwMode="auto">
              <a:xfrm rot="19800000" flipH="1">
                <a:off x="3992" y="1791"/>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grpSp>
        <p:grpSp>
          <p:nvGrpSpPr>
            <p:cNvPr id="535584" name="Group 32"/>
            <p:cNvGrpSpPr>
              <a:grpSpLocks/>
            </p:cNvGrpSpPr>
            <p:nvPr/>
          </p:nvGrpSpPr>
          <p:grpSpPr bwMode="auto">
            <a:xfrm>
              <a:off x="2222" y="2381"/>
              <a:ext cx="420" cy="816"/>
              <a:chOff x="4309" y="1474"/>
              <a:chExt cx="816" cy="1587"/>
            </a:xfrm>
          </p:grpSpPr>
          <p:sp>
            <p:nvSpPr>
              <p:cNvPr id="535585" name="AutoShape 33"/>
              <p:cNvSpPr>
                <a:spLocks noChangeArrowheads="1"/>
              </p:cNvSpPr>
              <p:nvPr/>
            </p:nvSpPr>
            <p:spPr bwMode="auto">
              <a:xfrm>
                <a:off x="4520" y="1837"/>
                <a:ext cx="409" cy="680"/>
              </a:xfrm>
              <a:prstGeom prst="roundRect">
                <a:avLst>
                  <a:gd name="adj" fmla="val 16667"/>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35586" name="Oval 34"/>
              <p:cNvSpPr>
                <a:spLocks noChangeArrowheads="1"/>
              </p:cNvSpPr>
              <p:nvPr/>
            </p:nvSpPr>
            <p:spPr bwMode="auto">
              <a:xfrm>
                <a:off x="4536" y="1474"/>
                <a:ext cx="363" cy="363"/>
              </a:xfrm>
              <a:prstGeom prst="ellipse">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35587" name="AutoShape 35"/>
              <p:cNvSpPr>
                <a:spLocks noChangeArrowheads="1"/>
              </p:cNvSpPr>
              <p:nvPr/>
            </p:nvSpPr>
            <p:spPr bwMode="auto">
              <a:xfrm>
                <a:off x="4531" y="2426"/>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35588" name="AutoShape 36"/>
              <p:cNvSpPr>
                <a:spLocks noChangeArrowheads="1"/>
              </p:cNvSpPr>
              <p:nvPr/>
            </p:nvSpPr>
            <p:spPr bwMode="auto">
              <a:xfrm>
                <a:off x="4787" y="2426"/>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35589" name="AutoShape 37"/>
              <p:cNvSpPr>
                <a:spLocks noChangeArrowheads="1"/>
              </p:cNvSpPr>
              <p:nvPr/>
            </p:nvSpPr>
            <p:spPr bwMode="auto">
              <a:xfrm>
                <a:off x="4309" y="1837"/>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35590" name="AutoShape 38"/>
              <p:cNvSpPr>
                <a:spLocks noChangeArrowheads="1"/>
              </p:cNvSpPr>
              <p:nvPr/>
            </p:nvSpPr>
            <p:spPr bwMode="auto">
              <a:xfrm flipH="1">
                <a:off x="4989" y="1837"/>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35591" name="AutoShape 39"/>
              <p:cNvSpPr>
                <a:spLocks noChangeArrowheads="1"/>
              </p:cNvSpPr>
              <p:nvPr/>
            </p:nvSpPr>
            <p:spPr bwMode="auto">
              <a:xfrm rot="-5400000">
                <a:off x="4642" y="1519"/>
                <a:ext cx="136" cy="771"/>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grpSp>
      </p:grpSp>
      <p:pic>
        <p:nvPicPr>
          <p:cNvPr id="535594" name="Picture 42" descr="user"/>
          <p:cNvPicPr>
            <a:picLocks noChangeAspect="1" noChangeArrowheads="1"/>
          </p:cNvPicPr>
          <p:nvPr/>
        </p:nvPicPr>
        <p:blipFill>
          <a:blip r:embed="rId2" cstate="print"/>
          <a:srcRect/>
          <a:stretch>
            <a:fillRect/>
          </a:stretch>
        </p:blipFill>
        <p:spPr bwMode="auto">
          <a:xfrm>
            <a:off x="503238" y="4787900"/>
            <a:ext cx="814387" cy="1060450"/>
          </a:xfrm>
          <a:prstGeom prst="rect">
            <a:avLst/>
          </a:prstGeom>
          <a:noFill/>
        </p:spPr>
      </p:pic>
      <p:pic>
        <p:nvPicPr>
          <p:cNvPr id="535595" name="Picture 43" descr="user"/>
          <p:cNvPicPr>
            <a:picLocks noChangeAspect="1" noChangeArrowheads="1"/>
          </p:cNvPicPr>
          <p:nvPr/>
        </p:nvPicPr>
        <p:blipFill>
          <a:blip r:embed="rId2" cstate="print"/>
          <a:srcRect/>
          <a:stretch>
            <a:fillRect/>
          </a:stretch>
        </p:blipFill>
        <p:spPr bwMode="auto">
          <a:xfrm>
            <a:off x="1511300" y="4787900"/>
            <a:ext cx="814388" cy="1060450"/>
          </a:xfrm>
          <a:prstGeom prst="rect">
            <a:avLst/>
          </a:prstGeom>
          <a:noFill/>
        </p:spPr>
      </p:pic>
      <p:pic>
        <p:nvPicPr>
          <p:cNvPr id="535596" name="Picture 44" descr="user"/>
          <p:cNvPicPr>
            <a:picLocks noChangeAspect="1" noChangeArrowheads="1"/>
          </p:cNvPicPr>
          <p:nvPr/>
        </p:nvPicPr>
        <p:blipFill>
          <a:blip r:embed="rId2" cstate="print"/>
          <a:srcRect/>
          <a:stretch>
            <a:fillRect/>
          </a:stretch>
        </p:blipFill>
        <p:spPr bwMode="auto">
          <a:xfrm>
            <a:off x="2519363" y="4787900"/>
            <a:ext cx="814387" cy="1060450"/>
          </a:xfrm>
          <a:prstGeom prst="rect">
            <a:avLst/>
          </a:prstGeom>
          <a:noFill/>
        </p:spPr>
      </p:pic>
      <p:pic>
        <p:nvPicPr>
          <p:cNvPr id="535598" name="Picture 46" descr="user"/>
          <p:cNvPicPr>
            <a:picLocks noChangeAspect="1" noChangeArrowheads="1"/>
          </p:cNvPicPr>
          <p:nvPr/>
        </p:nvPicPr>
        <p:blipFill>
          <a:blip r:embed="rId2" cstate="print"/>
          <a:srcRect/>
          <a:stretch>
            <a:fillRect/>
          </a:stretch>
        </p:blipFill>
        <p:spPr bwMode="auto">
          <a:xfrm>
            <a:off x="503238" y="6011863"/>
            <a:ext cx="814387" cy="1060450"/>
          </a:xfrm>
          <a:prstGeom prst="rect">
            <a:avLst/>
          </a:prstGeom>
          <a:noFill/>
        </p:spPr>
      </p:pic>
      <p:pic>
        <p:nvPicPr>
          <p:cNvPr id="535599" name="Picture 47" descr="user"/>
          <p:cNvPicPr>
            <a:picLocks noChangeAspect="1" noChangeArrowheads="1"/>
          </p:cNvPicPr>
          <p:nvPr/>
        </p:nvPicPr>
        <p:blipFill>
          <a:blip r:embed="rId2" cstate="print"/>
          <a:srcRect/>
          <a:stretch>
            <a:fillRect/>
          </a:stretch>
        </p:blipFill>
        <p:spPr bwMode="auto">
          <a:xfrm>
            <a:off x="1511300" y="6011863"/>
            <a:ext cx="814388" cy="1060450"/>
          </a:xfrm>
          <a:prstGeom prst="rect">
            <a:avLst/>
          </a:prstGeom>
          <a:noFill/>
        </p:spPr>
      </p:pic>
      <p:pic>
        <p:nvPicPr>
          <p:cNvPr id="535600" name="Picture 48" descr="user"/>
          <p:cNvPicPr>
            <a:picLocks noChangeAspect="1" noChangeArrowheads="1"/>
          </p:cNvPicPr>
          <p:nvPr/>
        </p:nvPicPr>
        <p:blipFill>
          <a:blip r:embed="rId2" cstate="print"/>
          <a:srcRect/>
          <a:stretch>
            <a:fillRect/>
          </a:stretch>
        </p:blipFill>
        <p:spPr bwMode="auto">
          <a:xfrm>
            <a:off x="2519363" y="6011863"/>
            <a:ext cx="814387" cy="1060450"/>
          </a:xfrm>
          <a:prstGeom prst="rect">
            <a:avLst/>
          </a:prstGeom>
          <a:noFill/>
        </p:spPr>
      </p:pic>
      <p:sp>
        <p:nvSpPr>
          <p:cNvPr id="535602" name="AutoShape 50"/>
          <p:cNvSpPr>
            <a:spLocks noChangeArrowheads="1"/>
          </p:cNvSpPr>
          <p:nvPr/>
        </p:nvSpPr>
        <p:spPr bwMode="auto">
          <a:xfrm>
            <a:off x="3094038" y="3489325"/>
            <a:ext cx="1582737" cy="1150938"/>
          </a:xfrm>
          <a:prstGeom prst="cloudCallout">
            <a:avLst>
              <a:gd name="adj1" fmla="val -43750"/>
              <a:gd name="adj2" fmla="val 70000"/>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空いてる</a:t>
            </a:r>
          </a:p>
        </p:txBody>
      </p:sp>
      <p:sp>
        <p:nvSpPr>
          <p:cNvPr id="535603" name="AutoShape 51"/>
          <p:cNvSpPr>
            <a:spLocks noChangeArrowheads="1"/>
          </p:cNvSpPr>
          <p:nvPr/>
        </p:nvSpPr>
        <p:spPr bwMode="auto">
          <a:xfrm>
            <a:off x="2087563" y="3492500"/>
            <a:ext cx="1582737" cy="1150938"/>
          </a:xfrm>
          <a:prstGeom prst="cloudCallout">
            <a:avLst>
              <a:gd name="adj1" fmla="val -43750"/>
              <a:gd name="adj2" fmla="val 70000"/>
            </a:avLst>
          </a:prstGeom>
          <a:solidFill>
            <a:srgbClr val="99CCFF"/>
          </a:solidFill>
          <a:ln w="38100">
            <a:solidFill>
              <a:srgbClr val="0000FF"/>
            </a:solidFill>
            <a:round/>
            <a:headEnd/>
            <a:tailEnd/>
          </a:ln>
          <a:effectLst/>
        </p:spPr>
        <p:txBody>
          <a:bodyPr wrap="none" lIns="90000" tIns="46800" rIns="90000" bIns="46800" anchor="ctr" anchorCtr="1"/>
          <a:lstStyle/>
          <a:p>
            <a:r>
              <a:rPr lang="ja-JP" altLang="en-US">
                <a:latin typeface="Times New Roman" pitchFamily="18" charset="0"/>
              </a:rPr>
              <a:t>空いて</a:t>
            </a:r>
          </a:p>
          <a:p>
            <a:r>
              <a:rPr lang="ja-JP" altLang="en-US">
                <a:latin typeface="Times New Roman" pitchFamily="18" charset="0"/>
              </a:rPr>
              <a:t>ない</a:t>
            </a:r>
            <a:r>
              <a:rPr lang="en-US" altLang="ja-JP">
                <a:latin typeface="Times New Roman" pitchFamily="18" charset="0"/>
              </a:rPr>
              <a:t>...</a:t>
            </a:r>
          </a:p>
        </p:txBody>
      </p:sp>
      <p:sp>
        <p:nvSpPr>
          <p:cNvPr id="535606" name="Oval 54"/>
          <p:cNvSpPr>
            <a:spLocks noChangeArrowheads="1"/>
          </p:cNvSpPr>
          <p:nvPr/>
        </p:nvSpPr>
        <p:spPr bwMode="auto">
          <a:xfrm>
            <a:off x="5688013" y="5148263"/>
            <a:ext cx="3455987" cy="2016125"/>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一見うまくいく</a:t>
            </a:r>
          </a:p>
        </p:txBody>
      </p:sp>
      <p:sp>
        <p:nvSpPr>
          <p:cNvPr id="535607" name="AutoShape 55"/>
          <p:cNvSpPr>
            <a:spLocks noChangeArrowheads="1"/>
          </p:cNvSpPr>
          <p:nvPr/>
        </p:nvSpPr>
        <p:spPr bwMode="auto">
          <a:xfrm>
            <a:off x="2087563" y="3492500"/>
            <a:ext cx="1582737" cy="1150938"/>
          </a:xfrm>
          <a:prstGeom prst="cloudCallout">
            <a:avLst>
              <a:gd name="adj1" fmla="val -43750"/>
              <a:gd name="adj2" fmla="val 70000"/>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空いた</a:t>
            </a:r>
            <a:r>
              <a:rPr lang="en-US" altLang="ja-JP" dirty="0">
                <a:latin typeface="ＭＳ Ｐゴシック" panose="020B0600070205080204" pitchFamily="50" charset="-128"/>
                <a:ea typeface="ＭＳ Ｐゴシック" panose="020B0600070205080204" pitchFamily="50" charset="-128"/>
              </a:rPr>
              <a:t>!</a:t>
            </a:r>
          </a:p>
        </p:txBody>
      </p:sp>
      <p:pic>
        <p:nvPicPr>
          <p:cNvPr id="535608" name="Picture 56" descr="user"/>
          <p:cNvPicPr>
            <a:picLocks noChangeAspect="1" noChangeArrowheads="1"/>
          </p:cNvPicPr>
          <p:nvPr/>
        </p:nvPicPr>
        <p:blipFill>
          <a:blip r:embed="rId2" cstate="print"/>
          <a:srcRect/>
          <a:stretch>
            <a:fillRect/>
          </a:stretch>
        </p:blipFill>
        <p:spPr bwMode="auto">
          <a:xfrm>
            <a:off x="2519363" y="4787900"/>
            <a:ext cx="814387" cy="1060450"/>
          </a:xfrm>
          <a:prstGeom prst="rect">
            <a:avLst/>
          </a:prstGeom>
          <a:noFill/>
        </p:spPr>
      </p:pic>
      <p:sp>
        <p:nvSpPr>
          <p:cNvPr id="535605" name="AutoShape 53"/>
          <p:cNvSpPr>
            <a:spLocks noChangeArrowheads="1"/>
          </p:cNvSpPr>
          <p:nvPr/>
        </p:nvSpPr>
        <p:spPr bwMode="auto">
          <a:xfrm>
            <a:off x="3168650" y="4787900"/>
            <a:ext cx="1582738" cy="1150938"/>
          </a:xfrm>
          <a:prstGeom prst="cloudCallout">
            <a:avLst>
              <a:gd name="adj1" fmla="val -43750"/>
              <a:gd name="adj2" fmla="val 70000"/>
            </a:avLst>
          </a:prstGeom>
          <a:solidFill>
            <a:srgbClr val="99CCFF"/>
          </a:solidFill>
          <a:ln w="38100">
            <a:solidFill>
              <a:srgbClr val="0000FF"/>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空いて</a:t>
            </a:r>
          </a:p>
          <a:p>
            <a:r>
              <a:rPr lang="ja-JP" altLang="en-US" dirty="0">
                <a:latin typeface="ＭＳ Ｐゴシック" panose="020B0600070205080204" pitchFamily="50" charset="-128"/>
                <a:ea typeface="ＭＳ Ｐゴシック" panose="020B0600070205080204" pitchFamily="50" charset="-128"/>
              </a:rPr>
              <a:t>ない</a:t>
            </a:r>
            <a:r>
              <a:rPr lang="en-US" altLang="ja-JP" dirty="0">
                <a:latin typeface="ＭＳ Ｐゴシック" panose="020B0600070205080204" pitchFamily="50" charset="-128"/>
                <a:ea typeface="ＭＳ Ｐゴシック" panose="020B0600070205080204" pitchFamily="50" charset="-128"/>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35602"/>
                                        </p:tgtEl>
                                        <p:attrNameLst>
                                          <p:attrName>style.visibility</p:attrName>
                                        </p:attrNameLst>
                                      </p:cBhvr>
                                      <p:to>
                                        <p:strVal val="visible"/>
                                      </p:to>
                                    </p:set>
                                    <p:animEffect transition="in" filter="wipe(down)">
                                      <p:cBhvr>
                                        <p:cTn id="7" dur="500"/>
                                        <p:tgtEl>
                                          <p:spTgt spid="53560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35601">
                                            <p:txEl>
                                              <p:pRg st="1" end="1"/>
                                            </p:txEl>
                                          </p:spTgt>
                                        </p:tgtEl>
                                        <p:attrNameLst>
                                          <p:attrName>style.visibility</p:attrName>
                                        </p:attrNameLst>
                                      </p:cBhvr>
                                      <p:to>
                                        <p:strVal val="visible"/>
                                      </p:to>
                                    </p:set>
                                    <p:animEffect transition="in" filter="fade">
                                      <p:cBhvr>
                                        <p:cTn id="11" dur="500"/>
                                        <p:tgtEl>
                                          <p:spTgt spid="535601">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535596"/>
                                        </p:tgtEl>
                                      </p:cBhvr>
                                    </p:animEffect>
                                    <p:set>
                                      <p:cBhvr>
                                        <p:cTn id="16" dur="1" fill="hold">
                                          <p:stCondLst>
                                            <p:cond delay="499"/>
                                          </p:stCondLst>
                                        </p:cTn>
                                        <p:tgtEl>
                                          <p:spTgt spid="53559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535602"/>
                                        </p:tgtEl>
                                        <p:attrNameLst>
                                          <p:attrName>style.visibility</p:attrName>
                                        </p:attrNameLst>
                                      </p:cBhvr>
                                      <p:to>
                                        <p:strVal val="hidden"/>
                                      </p:to>
                                    </p:set>
                                  </p:childTnLst>
                                </p:cTn>
                              </p:par>
                              <p:par>
                                <p:cTn id="19" presetID="64" presetClass="path" presetSubtype="0" accel="50000" decel="50000" fill="hold" nodeType="withEffect">
                                  <p:stCondLst>
                                    <p:cond delay="0"/>
                                  </p:stCondLst>
                                  <p:childTnLst>
                                    <p:animMotion origin="layout" path="M -1.93416E-6 -3.02204E-6 L -0.10458 -0.32717 " pathEditMode="relative" rAng="0" ptsTypes="AA">
                                      <p:cBhvr>
                                        <p:cTn id="20" dur="500" fill="hold"/>
                                        <p:tgtEl>
                                          <p:spTgt spid="535596"/>
                                        </p:tgtEl>
                                        <p:attrNameLst>
                                          <p:attrName>ppt_x</p:attrName>
                                          <p:attrName>ppt_y</p:attrName>
                                        </p:attrNameLst>
                                      </p:cBhvr>
                                      <p:rCtr x="-5200" y="-16400"/>
                                    </p:animMotion>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535592"/>
                                        </p:tgtEl>
                                        <p:attrNameLst>
                                          <p:attrName>style.visibility</p:attrName>
                                        </p:attrNameLst>
                                      </p:cBhvr>
                                      <p:to>
                                        <p:strVal val="visible"/>
                                      </p:to>
                                    </p:set>
                                    <p:animEffect transition="in" filter="fade">
                                      <p:cBhvr>
                                        <p:cTn id="24" dur="500"/>
                                        <p:tgtEl>
                                          <p:spTgt spid="535592"/>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535601">
                                            <p:txEl>
                                              <p:pRg st="2" end="2"/>
                                            </p:txEl>
                                          </p:spTgt>
                                        </p:tgtEl>
                                        <p:attrNameLst>
                                          <p:attrName>style.visibility</p:attrName>
                                        </p:attrNameLst>
                                      </p:cBhvr>
                                      <p:to>
                                        <p:strVal val="visible"/>
                                      </p:to>
                                    </p:set>
                                    <p:animEffect transition="in" filter="fade">
                                      <p:cBhvr>
                                        <p:cTn id="28" dur="500"/>
                                        <p:tgtEl>
                                          <p:spTgt spid="535601">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535603"/>
                                        </p:tgtEl>
                                        <p:attrNameLst>
                                          <p:attrName>style.visibility</p:attrName>
                                        </p:attrNameLst>
                                      </p:cBhvr>
                                      <p:to>
                                        <p:strVal val="visible"/>
                                      </p:to>
                                    </p:set>
                                    <p:animEffect transition="in" filter="wipe(down)">
                                      <p:cBhvr>
                                        <p:cTn id="33" dur="500"/>
                                        <p:tgtEl>
                                          <p:spTgt spid="535603"/>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535605"/>
                                        </p:tgtEl>
                                        <p:attrNameLst>
                                          <p:attrName>style.visibility</p:attrName>
                                        </p:attrNameLst>
                                      </p:cBhvr>
                                      <p:to>
                                        <p:strVal val="visible"/>
                                      </p:to>
                                    </p:set>
                                    <p:animEffect transition="in" filter="wipe(down)">
                                      <p:cBhvr>
                                        <p:cTn id="36" dur="500"/>
                                        <p:tgtEl>
                                          <p:spTgt spid="535605"/>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535603"/>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53560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535592"/>
                                        </p:tgtEl>
                                      </p:cBhvr>
                                    </p:animEffect>
                                    <p:set>
                                      <p:cBhvr>
                                        <p:cTn id="47" dur="1" fill="hold">
                                          <p:stCondLst>
                                            <p:cond delay="499"/>
                                          </p:stCondLst>
                                        </p:cTn>
                                        <p:tgtEl>
                                          <p:spTgt spid="535592"/>
                                        </p:tgtEl>
                                        <p:attrNameLst>
                                          <p:attrName>style.visibility</p:attrName>
                                        </p:attrNameLst>
                                      </p:cBhvr>
                                      <p:to>
                                        <p:strVal val="hidden"/>
                                      </p:to>
                                    </p:set>
                                  </p:childTnLst>
                                </p:cTn>
                              </p:par>
                              <p:par>
                                <p:cTn id="48" presetID="10" presetClass="entr" presetSubtype="0" fill="hold" nodeType="withEffect">
                                  <p:stCondLst>
                                    <p:cond delay="0"/>
                                  </p:stCondLst>
                                  <p:childTnLst>
                                    <p:set>
                                      <p:cBhvr>
                                        <p:cTn id="49" dur="1" fill="hold">
                                          <p:stCondLst>
                                            <p:cond delay="0"/>
                                          </p:stCondLst>
                                        </p:cTn>
                                        <p:tgtEl>
                                          <p:spTgt spid="535608"/>
                                        </p:tgtEl>
                                        <p:attrNameLst>
                                          <p:attrName>style.visibility</p:attrName>
                                        </p:attrNameLst>
                                      </p:cBhvr>
                                      <p:to>
                                        <p:strVal val="visible"/>
                                      </p:to>
                                    </p:set>
                                    <p:animEffect transition="in" filter="fade">
                                      <p:cBhvr>
                                        <p:cTn id="50" dur="500"/>
                                        <p:tgtEl>
                                          <p:spTgt spid="535608"/>
                                        </p:tgtEl>
                                      </p:cBhvr>
                                    </p:animEffect>
                                  </p:childTnLst>
                                </p:cTn>
                              </p:par>
                            </p:childTnLst>
                          </p:cTn>
                        </p:par>
                        <p:par>
                          <p:cTn id="51" fill="hold">
                            <p:stCondLst>
                              <p:cond delay="500"/>
                            </p:stCondLst>
                            <p:childTnLst>
                              <p:par>
                                <p:cTn id="52" presetID="22" presetClass="entr" presetSubtype="4" fill="hold" grpId="0" nodeType="afterEffect">
                                  <p:stCondLst>
                                    <p:cond delay="0"/>
                                  </p:stCondLst>
                                  <p:childTnLst>
                                    <p:set>
                                      <p:cBhvr>
                                        <p:cTn id="53" dur="1" fill="hold">
                                          <p:stCondLst>
                                            <p:cond delay="0"/>
                                          </p:stCondLst>
                                        </p:cTn>
                                        <p:tgtEl>
                                          <p:spTgt spid="535607"/>
                                        </p:tgtEl>
                                        <p:attrNameLst>
                                          <p:attrName>style.visibility</p:attrName>
                                        </p:attrNameLst>
                                      </p:cBhvr>
                                      <p:to>
                                        <p:strVal val="visible"/>
                                      </p:to>
                                    </p:set>
                                    <p:animEffect transition="in" filter="wipe(down)">
                                      <p:cBhvr>
                                        <p:cTn id="54" dur="500"/>
                                        <p:tgtEl>
                                          <p:spTgt spid="53560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1" nodeType="clickEffect">
                                  <p:stCondLst>
                                    <p:cond delay="0"/>
                                  </p:stCondLst>
                                  <p:childTnLst>
                                    <p:animEffect transition="out" filter="fade">
                                      <p:cBhvr>
                                        <p:cTn id="58" dur="500"/>
                                        <p:tgtEl>
                                          <p:spTgt spid="535607"/>
                                        </p:tgtEl>
                                      </p:cBhvr>
                                    </p:animEffect>
                                    <p:set>
                                      <p:cBhvr>
                                        <p:cTn id="59" dur="1" fill="hold">
                                          <p:stCondLst>
                                            <p:cond delay="499"/>
                                          </p:stCondLst>
                                        </p:cTn>
                                        <p:tgtEl>
                                          <p:spTgt spid="535607"/>
                                        </p:tgtEl>
                                        <p:attrNameLst>
                                          <p:attrName>style.visibility</p:attrName>
                                        </p:attrNameLst>
                                      </p:cBhvr>
                                      <p:to>
                                        <p:strVal val="hidden"/>
                                      </p:to>
                                    </p:set>
                                  </p:childTnLst>
                                </p:cTn>
                              </p:par>
                            </p:childTnLst>
                          </p:cTn>
                        </p:par>
                        <p:par>
                          <p:cTn id="60" fill="hold">
                            <p:stCondLst>
                              <p:cond delay="500"/>
                            </p:stCondLst>
                            <p:childTnLst>
                              <p:par>
                                <p:cTn id="61" presetID="64" presetClass="path" presetSubtype="0" accel="50000" decel="50000" fill="hold" nodeType="afterEffect">
                                  <p:stCondLst>
                                    <p:cond delay="0"/>
                                  </p:stCondLst>
                                  <p:childTnLst>
                                    <p:animMotion origin="layout" path="M 0 0  L 0 -0.33311  E" pathEditMode="relative" ptsTypes="">
                                      <p:cBhvr>
                                        <p:cTn id="62" dur="500" fill="hold"/>
                                        <p:tgtEl>
                                          <p:spTgt spid="535595"/>
                                        </p:tgtEl>
                                        <p:attrNameLst>
                                          <p:attrName>ppt_x</p:attrName>
                                          <p:attrName>ppt_y</p:attrName>
                                        </p:attrNameLst>
                                      </p:cBhvr>
                                    </p:animMotion>
                                  </p:childTnLst>
                                </p:cTn>
                              </p:par>
                              <p:par>
                                <p:cTn id="63" presetID="10" presetClass="exit" presetSubtype="0" fill="hold" nodeType="withEffect">
                                  <p:stCondLst>
                                    <p:cond delay="0"/>
                                  </p:stCondLst>
                                  <p:childTnLst>
                                    <p:animEffect transition="out" filter="fade">
                                      <p:cBhvr>
                                        <p:cTn id="64" dur="500"/>
                                        <p:tgtEl>
                                          <p:spTgt spid="535595"/>
                                        </p:tgtEl>
                                      </p:cBhvr>
                                    </p:animEffect>
                                    <p:set>
                                      <p:cBhvr>
                                        <p:cTn id="65" dur="1" fill="hold">
                                          <p:stCondLst>
                                            <p:cond delay="499"/>
                                          </p:stCondLst>
                                        </p:cTn>
                                        <p:tgtEl>
                                          <p:spTgt spid="535595"/>
                                        </p:tgtEl>
                                        <p:attrNameLst>
                                          <p:attrName>style.visibility</p:attrName>
                                        </p:attrNameLst>
                                      </p:cBhvr>
                                      <p:to>
                                        <p:strVal val="hidden"/>
                                      </p:to>
                                    </p:set>
                                  </p:childTnLst>
                                </p:cTn>
                              </p:par>
                            </p:childTnLst>
                          </p:cTn>
                        </p:par>
                        <p:par>
                          <p:cTn id="66" fill="hold">
                            <p:stCondLst>
                              <p:cond delay="1000"/>
                            </p:stCondLst>
                            <p:childTnLst>
                              <p:par>
                                <p:cTn id="67" presetID="10" presetClass="entr" presetSubtype="0" fill="hold" nodeType="afterEffect">
                                  <p:stCondLst>
                                    <p:cond delay="0"/>
                                  </p:stCondLst>
                                  <p:childTnLst>
                                    <p:set>
                                      <p:cBhvr>
                                        <p:cTn id="68" dur="1" fill="hold">
                                          <p:stCondLst>
                                            <p:cond delay="0"/>
                                          </p:stCondLst>
                                        </p:cTn>
                                        <p:tgtEl>
                                          <p:spTgt spid="535592"/>
                                        </p:tgtEl>
                                        <p:attrNameLst>
                                          <p:attrName>style.visibility</p:attrName>
                                        </p:attrNameLst>
                                      </p:cBhvr>
                                      <p:to>
                                        <p:strVal val="visible"/>
                                      </p:to>
                                    </p:set>
                                    <p:animEffect transition="in" filter="fade">
                                      <p:cBhvr>
                                        <p:cTn id="69" dur="500"/>
                                        <p:tgtEl>
                                          <p:spTgt spid="535592"/>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2" nodeType="clickEffect">
                                  <p:stCondLst>
                                    <p:cond delay="0"/>
                                  </p:stCondLst>
                                  <p:childTnLst>
                                    <p:set>
                                      <p:cBhvr>
                                        <p:cTn id="73" dur="1" fill="hold">
                                          <p:stCondLst>
                                            <p:cond delay="0"/>
                                          </p:stCondLst>
                                        </p:cTn>
                                        <p:tgtEl>
                                          <p:spTgt spid="535605"/>
                                        </p:tgtEl>
                                        <p:attrNameLst>
                                          <p:attrName>style.visibility</p:attrName>
                                        </p:attrNameLst>
                                      </p:cBhvr>
                                      <p:to>
                                        <p:strVal val="visible"/>
                                      </p:to>
                                    </p:set>
                                    <p:animEffect transition="in" filter="wipe(down)">
                                      <p:cBhvr>
                                        <p:cTn id="74" dur="500"/>
                                        <p:tgtEl>
                                          <p:spTgt spid="535605"/>
                                        </p:tgtEl>
                                      </p:cBhvr>
                                    </p:animEffect>
                                  </p:childTnLst>
                                </p:cTn>
                              </p:par>
                            </p:childTnLst>
                          </p:cTn>
                        </p:par>
                      </p:childTnLst>
                    </p:cTn>
                  </p:par>
                  <p:par>
                    <p:cTn id="75" fill="hold">
                      <p:stCondLst>
                        <p:cond delay="indefinite"/>
                      </p:stCondLst>
                      <p:childTnLst>
                        <p:par>
                          <p:cTn id="76" fill="hold">
                            <p:stCondLst>
                              <p:cond delay="0"/>
                            </p:stCondLst>
                            <p:childTnLst>
                              <p:par>
                                <p:cTn id="77" presetID="6" presetClass="entr" presetSubtype="32" fill="hold" grpId="0" nodeType="clickEffect">
                                  <p:stCondLst>
                                    <p:cond delay="0"/>
                                  </p:stCondLst>
                                  <p:childTnLst>
                                    <p:set>
                                      <p:cBhvr>
                                        <p:cTn id="78" dur="1" fill="hold">
                                          <p:stCondLst>
                                            <p:cond delay="0"/>
                                          </p:stCondLst>
                                        </p:cTn>
                                        <p:tgtEl>
                                          <p:spTgt spid="535606"/>
                                        </p:tgtEl>
                                        <p:attrNameLst>
                                          <p:attrName>style.visibility</p:attrName>
                                        </p:attrNameLst>
                                      </p:cBhvr>
                                      <p:to>
                                        <p:strVal val="visible"/>
                                      </p:to>
                                    </p:set>
                                    <p:animEffect transition="in" filter="circle(out)">
                                      <p:cBhvr>
                                        <p:cTn id="79" dur="500"/>
                                        <p:tgtEl>
                                          <p:spTgt spid="53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602" grpId="0" animBg="1"/>
      <p:bldP spid="535602" grpId="1" animBg="1"/>
      <p:bldP spid="535603" grpId="0" animBg="1"/>
      <p:bldP spid="535603" grpId="1" animBg="1"/>
      <p:bldP spid="535606" grpId="0" animBg="1"/>
      <p:bldP spid="535607" grpId="0" animBg="1"/>
      <p:bldP spid="535607" grpId="1" animBg="1"/>
      <p:bldP spid="535605" grpId="0" animBg="1"/>
      <p:bldP spid="535605" grpId="1" animBg="1"/>
      <p:bldP spid="535605" grpId="2"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ChangeArrowheads="1"/>
          </p:cNvSpPr>
          <p:nvPr/>
        </p:nvSpPr>
        <p:spPr bwMode="auto">
          <a:xfrm>
            <a:off x="936625" y="1187450"/>
            <a:ext cx="1741488" cy="1870075"/>
          </a:xfrm>
          <a:prstGeom prst="rect">
            <a:avLst/>
          </a:prstGeom>
          <a:solidFill>
            <a:srgbClr val="333300"/>
          </a:solidFill>
          <a:ln w="38100" algn="ctr">
            <a:noFill/>
            <a:miter lim="800000"/>
            <a:headEnd/>
            <a:tailEnd/>
          </a:ln>
          <a:effectLst/>
        </p:spPr>
        <p:txBody>
          <a:bodyPr wrap="none" lIns="90000" tIns="46800" rIns="90000" bIns="46800" anchor="ctr"/>
          <a:lstStyle/>
          <a:p>
            <a:endParaRPr lang="ja-JP" altLang="en-US"/>
          </a:p>
        </p:txBody>
      </p:sp>
      <p:sp>
        <p:nvSpPr>
          <p:cNvPr id="552963" name="Rectangle 3"/>
          <p:cNvSpPr>
            <a:spLocks noGrp="1" noChangeArrowheads="1"/>
          </p:cNvSpPr>
          <p:nvPr>
            <p:ph type="title"/>
          </p:nvPr>
        </p:nvSpPr>
        <p:spPr/>
        <p:txBody>
          <a:bodyPr/>
          <a:lstStyle/>
          <a:p>
            <a:r>
              <a:rPr lang="ja-JP" altLang="en-US"/>
              <a:t>例）フラグによる制御</a:t>
            </a:r>
          </a:p>
        </p:txBody>
      </p:sp>
      <p:sp>
        <p:nvSpPr>
          <p:cNvPr id="552964" name="Rectangle 4"/>
          <p:cNvSpPr>
            <a:spLocks noGrp="1" noChangeArrowheads="1"/>
          </p:cNvSpPr>
          <p:nvPr>
            <p:ph type="body" idx="1"/>
          </p:nvPr>
        </p:nvSpPr>
        <p:spPr>
          <a:xfrm>
            <a:off x="4464050" y="971550"/>
            <a:ext cx="5467350" cy="6588125"/>
          </a:xfrm>
        </p:spPr>
        <p:txBody>
          <a:bodyPr/>
          <a:lstStyle/>
          <a:p>
            <a:r>
              <a:rPr lang="ja-JP" altLang="en-US"/>
              <a:t>うまくいかない場合</a:t>
            </a:r>
          </a:p>
          <a:p>
            <a:pPr lvl="1"/>
            <a:r>
              <a:rPr lang="ja-JP" altLang="en-US"/>
              <a:t>フラグを見て確認</a:t>
            </a:r>
          </a:p>
          <a:p>
            <a:pPr lvl="1"/>
            <a:r>
              <a:rPr lang="ja-JP" altLang="en-US"/>
              <a:t>入る</a:t>
            </a:r>
          </a:p>
          <a:p>
            <a:pPr lvl="1"/>
            <a:endParaRPr lang="ja-JP" altLang="en-US"/>
          </a:p>
          <a:p>
            <a:pPr lvl="1"/>
            <a:r>
              <a:rPr lang="ja-JP" altLang="en-US"/>
              <a:t>という</a:t>
            </a:r>
            <a:r>
              <a:rPr lang="en-US" altLang="ja-JP"/>
              <a:t>2</a:t>
            </a:r>
            <a:r>
              <a:rPr lang="ja-JP" altLang="en-US"/>
              <a:t>つの処理は不可分</a:t>
            </a:r>
          </a:p>
        </p:txBody>
      </p:sp>
      <p:grpSp>
        <p:nvGrpSpPr>
          <p:cNvPr id="552965" name="Group 5"/>
          <p:cNvGrpSpPr>
            <a:grpSpLocks/>
          </p:cNvGrpSpPr>
          <p:nvPr/>
        </p:nvGrpSpPr>
        <p:grpSpPr bwMode="auto">
          <a:xfrm>
            <a:off x="1174750" y="1476375"/>
            <a:ext cx="1346200" cy="1295400"/>
            <a:chOff x="3824" y="2245"/>
            <a:chExt cx="848" cy="816"/>
          </a:xfrm>
        </p:grpSpPr>
        <p:grpSp>
          <p:nvGrpSpPr>
            <p:cNvPr id="552966" name="Group 6"/>
            <p:cNvGrpSpPr>
              <a:grpSpLocks/>
            </p:cNvGrpSpPr>
            <p:nvPr/>
          </p:nvGrpSpPr>
          <p:grpSpPr bwMode="auto">
            <a:xfrm>
              <a:off x="3824" y="2245"/>
              <a:ext cx="349" cy="816"/>
              <a:chOff x="3448" y="1473"/>
              <a:chExt cx="680" cy="1588"/>
            </a:xfrm>
          </p:grpSpPr>
          <p:sp>
            <p:nvSpPr>
              <p:cNvPr id="552967" name="Oval 7"/>
              <p:cNvSpPr>
                <a:spLocks noChangeArrowheads="1"/>
              </p:cNvSpPr>
              <p:nvPr/>
            </p:nvSpPr>
            <p:spPr bwMode="auto">
              <a:xfrm>
                <a:off x="3606" y="1473"/>
                <a:ext cx="363" cy="363"/>
              </a:xfrm>
              <a:prstGeom prst="ellipse">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68" name="AutoShape 8"/>
              <p:cNvSpPr>
                <a:spLocks noChangeArrowheads="1"/>
              </p:cNvSpPr>
              <p:nvPr/>
            </p:nvSpPr>
            <p:spPr bwMode="auto">
              <a:xfrm rot="10800000">
                <a:off x="3494" y="1836"/>
                <a:ext cx="590" cy="68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666633"/>
              </a:solidFill>
              <a:ln w="38100" algn="ctr">
                <a:noFill/>
                <a:miter lim="800000"/>
                <a:headEnd/>
                <a:tailEnd/>
              </a:ln>
              <a:effectLst/>
            </p:spPr>
            <p:txBody>
              <a:bodyPr wrap="none" lIns="90000" tIns="46800" rIns="90000" bIns="46800" anchor="ctr"/>
              <a:lstStyle/>
              <a:p>
                <a:endParaRPr lang="ja-JP" altLang="en-US"/>
              </a:p>
            </p:txBody>
          </p:sp>
          <p:sp>
            <p:nvSpPr>
              <p:cNvPr id="552969" name="AutoShape 9"/>
              <p:cNvSpPr>
                <a:spLocks noChangeArrowheads="1"/>
              </p:cNvSpPr>
              <p:nvPr/>
            </p:nvSpPr>
            <p:spPr bwMode="auto">
              <a:xfrm>
                <a:off x="3630"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70" name="AutoShape 10"/>
              <p:cNvSpPr>
                <a:spLocks noChangeArrowheads="1"/>
              </p:cNvSpPr>
              <p:nvPr/>
            </p:nvSpPr>
            <p:spPr bwMode="auto">
              <a:xfrm>
                <a:off x="3820"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71" name="AutoShape 11"/>
              <p:cNvSpPr>
                <a:spLocks noChangeArrowheads="1"/>
              </p:cNvSpPr>
              <p:nvPr/>
            </p:nvSpPr>
            <p:spPr bwMode="auto">
              <a:xfrm rot="1800000">
                <a:off x="3448" y="1791"/>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72" name="AutoShape 12"/>
              <p:cNvSpPr>
                <a:spLocks noChangeArrowheads="1"/>
              </p:cNvSpPr>
              <p:nvPr/>
            </p:nvSpPr>
            <p:spPr bwMode="auto">
              <a:xfrm rot="19800000" flipH="1">
                <a:off x="3992" y="1791"/>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grpSp>
        <p:grpSp>
          <p:nvGrpSpPr>
            <p:cNvPr id="552973" name="Group 13"/>
            <p:cNvGrpSpPr>
              <a:grpSpLocks/>
            </p:cNvGrpSpPr>
            <p:nvPr/>
          </p:nvGrpSpPr>
          <p:grpSpPr bwMode="auto">
            <a:xfrm>
              <a:off x="4252" y="2245"/>
              <a:ext cx="420" cy="816"/>
              <a:chOff x="4309" y="1474"/>
              <a:chExt cx="816" cy="1587"/>
            </a:xfrm>
          </p:grpSpPr>
          <p:sp>
            <p:nvSpPr>
              <p:cNvPr id="552974" name="AutoShape 14"/>
              <p:cNvSpPr>
                <a:spLocks noChangeArrowheads="1"/>
              </p:cNvSpPr>
              <p:nvPr/>
            </p:nvSpPr>
            <p:spPr bwMode="auto">
              <a:xfrm>
                <a:off x="4520" y="1837"/>
                <a:ext cx="409" cy="680"/>
              </a:xfrm>
              <a:prstGeom prst="roundRect">
                <a:avLst>
                  <a:gd name="adj" fmla="val 16667"/>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75" name="Oval 15"/>
              <p:cNvSpPr>
                <a:spLocks noChangeArrowheads="1"/>
              </p:cNvSpPr>
              <p:nvPr/>
            </p:nvSpPr>
            <p:spPr bwMode="auto">
              <a:xfrm>
                <a:off x="4536" y="1474"/>
                <a:ext cx="363" cy="363"/>
              </a:xfrm>
              <a:prstGeom prst="ellipse">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76" name="AutoShape 16"/>
              <p:cNvSpPr>
                <a:spLocks noChangeArrowheads="1"/>
              </p:cNvSpPr>
              <p:nvPr/>
            </p:nvSpPr>
            <p:spPr bwMode="auto">
              <a:xfrm>
                <a:off x="4531"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77" name="AutoShape 17"/>
              <p:cNvSpPr>
                <a:spLocks noChangeArrowheads="1"/>
              </p:cNvSpPr>
              <p:nvPr/>
            </p:nvSpPr>
            <p:spPr bwMode="auto">
              <a:xfrm>
                <a:off x="4787"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78" name="AutoShape 18"/>
              <p:cNvSpPr>
                <a:spLocks noChangeArrowheads="1"/>
              </p:cNvSpPr>
              <p:nvPr/>
            </p:nvSpPr>
            <p:spPr bwMode="auto">
              <a:xfrm>
                <a:off x="4309" y="1837"/>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79" name="AutoShape 19"/>
              <p:cNvSpPr>
                <a:spLocks noChangeArrowheads="1"/>
              </p:cNvSpPr>
              <p:nvPr/>
            </p:nvSpPr>
            <p:spPr bwMode="auto">
              <a:xfrm flipH="1">
                <a:off x="4989" y="1837"/>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2980" name="AutoShape 20"/>
              <p:cNvSpPr>
                <a:spLocks noChangeArrowheads="1"/>
              </p:cNvSpPr>
              <p:nvPr/>
            </p:nvSpPr>
            <p:spPr bwMode="auto">
              <a:xfrm rot="-5400000">
                <a:off x="4642" y="1519"/>
                <a:ext cx="136" cy="771"/>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grpSp>
      </p:grpSp>
      <p:grpSp>
        <p:nvGrpSpPr>
          <p:cNvPr id="552981" name="Group 21"/>
          <p:cNvGrpSpPr>
            <a:grpSpLocks/>
          </p:cNvGrpSpPr>
          <p:nvPr/>
        </p:nvGrpSpPr>
        <p:grpSpPr bwMode="auto">
          <a:xfrm>
            <a:off x="1171575" y="1476375"/>
            <a:ext cx="1346200" cy="1295400"/>
            <a:chOff x="1794" y="2381"/>
            <a:chExt cx="848" cy="816"/>
          </a:xfrm>
        </p:grpSpPr>
        <p:grpSp>
          <p:nvGrpSpPr>
            <p:cNvPr id="552982" name="Group 22"/>
            <p:cNvGrpSpPr>
              <a:grpSpLocks/>
            </p:cNvGrpSpPr>
            <p:nvPr/>
          </p:nvGrpSpPr>
          <p:grpSpPr bwMode="auto">
            <a:xfrm>
              <a:off x="1794" y="2381"/>
              <a:ext cx="349" cy="816"/>
              <a:chOff x="3448" y="1473"/>
              <a:chExt cx="680" cy="1588"/>
            </a:xfrm>
          </p:grpSpPr>
          <p:sp>
            <p:nvSpPr>
              <p:cNvPr id="552983" name="Oval 23"/>
              <p:cNvSpPr>
                <a:spLocks noChangeArrowheads="1"/>
              </p:cNvSpPr>
              <p:nvPr/>
            </p:nvSpPr>
            <p:spPr bwMode="auto">
              <a:xfrm>
                <a:off x="3606" y="1473"/>
                <a:ext cx="363" cy="363"/>
              </a:xfrm>
              <a:prstGeom prst="ellipse">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2984" name="AutoShape 24"/>
              <p:cNvSpPr>
                <a:spLocks noChangeArrowheads="1"/>
              </p:cNvSpPr>
              <p:nvPr/>
            </p:nvSpPr>
            <p:spPr bwMode="auto">
              <a:xfrm rot="10800000">
                <a:off x="3494" y="1836"/>
                <a:ext cx="590" cy="68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00"/>
              </a:solidFill>
              <a:ln w="38100" algn="ctr">
                <a:noFill/>
                <a:miter lim="800000"/>
                <a:headEnd/>
                <a:tailEnd/>
              </a:ln>
              <a:effectLst/>
            </p:spPr>
            <p:txBody>
              <a:bodyPr wrap="none" lIns="90000" tIns="46800" rIns="90000" bIns="46800" anchor="ctr"/>
              <a:lstStyle/>
              <a:p>
                <a:endParaRPr lang="ja-JP" altLang="en-US"/>
              </a:p>
            </p:txBody>
          </p:sp>
          <p:sp>
            <p:nvSpPr>
              <p:cNvPr id="552985" name="AutoShape 25"/>
              <p:cNvSpPr>
                <a:spLocks noChangeArrowheads="1"/>
              </p:cNvSpPr>
              <p:nvPr/>
            </p:nvSpPr>
            <p:spPr bwMode="auto">
              <a:xfrm>
                <a:off x="3630" y="2426"/>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2986" name="AutoShape 26"/>
              <p:cNvSpPr>
                <a:spLocks noChangeArrowheads="1"/>
              </p:cNvSpPr>
              <p:nvPr/>
            </p:nvSpPr>
            <p:spPr bwMode="auto">
              <a:xfrm>
                <a:off x="3820" y="2426"/>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2987" name="AutoShape 27"/>
              <p:cNvSpPr>
                <a:spLocks noChangeArrowheads="1"/>
              </p:cNvSpPr>
              <p:nvPr/>
            </p:nvSpPr>
            <p:spPr bwMode="auto">
              <a:xfrm rot="1800000">
                <a:off x="3448" y="1791"/>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2988" name="AutoShape 28"/>
              <p:cNvSpPr>
                <a:spLocks noChangeArrowheads="1"/>
              </p:cNvSpPr>
              <p:nvPr/>
            </p:nvSpPr>
            <p:spPr bwMode="auto">
              <a:xfrm rot="19800000" flipH="1">
                <a:off x="3992" y="1791"/>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grpSp>
        <p:grpSp>
          <p:nvGrpSpPr>
            <p:cNvPr id="552989" name="Group 29"/>
            <p:cNvGrpSpPr>
              <a:grpSpLocks/>
            </p:cNvGrpSpPr>
            <p:nvPr/>
          </p:nvGrpSpPr>
          <p:grpSpPr bwMode="auto">
            <a:xfrm>
              <a:off x="2222" y="2381"/>
              <a:ext cx="420" cy="816"/>
              <a:chOff x="4309" y="1474"/>
              <a:chExt cx="816" cy="1587"/>
            </a:xfrm>
          </p:grpSpPr>
          <p:sp>
            <p:nvSpPr>
              <p:cNvPr id="552990" name="AutoShape 30"/>
              <p:cNvSpPr>
                <a:spLocks noChangeArrowheads="1"/>
              </p:cNvSpPr>
              <p:nvPr/>
            </p:nvSpPr>
            <p:spPr bwMode="auto">
              <a:xfrm>
                <a:off x="4520" y="1837"/>
                <a:ext cx="409" cy="680"/>
              </a:xfrm>
              <a:prstGeom prst="roundRect">
                <a:avLst>
                  <a:gd name="adj" fmla="val 16667"/>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2991" name="Oval 31"/>
              <p:cNvSpPr>
                <a:spLocks noChangeArrowheads="1"/>
              </p:cNvSpPr>
              <p:nvPr/>
            </p:nvSpPr>
            <p:spPr bwMode="auto">
              <a:xfrm>
                <a:off x="4536" y="1474"/>
                <a:ext cx="363" cy="363"/>
              </a:xfrm>
              <a:prstGeom prst="ellipse">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2992" name="AutoShape 32"/>
              <p:cNvSpPr>
                <a:spLocks noChangeArrowheads="1"/>
              </p:cNvSpPr>
              <p:nvPr/>
            </p:nvSpPr>
            <p:spPr bwMode="auto">
              <a:xfrm>
                <a:off x="4531" y="2426"/>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2993" name="AutoShape 33"/>
              <p:cNvSpPr>
                <a:spLocks noChangeArrowheads="1"/>
              </p:cNvSpPr>
              <p:nvPr/>
            </p:nvSpPr>
            <p:spPr bwMode="auto">
              <a:xfrm>
                <a:off x="4787" y="2426"/>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2994" name="AutoShape 34"/>
              <p:cNvSpPr>
                <a:spLocks noChangeArrowheads="1"/>
              </p:cNvSpPr>
              <p:nvPr/>
            </p:nvSpPr>
            <p:spPr bwMode="auto">
              <a:xfrm>
                <a:off x="4309" y="1837"/>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2995" name="AutoShape 35"/>
              <p:cNvSpPr>
                <a:spLocks noChangeArrowheads="1"/>
              </p:cNvSpPr>
              <p:nvPr/>
            </p:nvSpPr>
            <p:spPr bwMode="auto">
              <a:xfrm flipH="1">
                <a:off x="4989" y="1837"/>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2996" name="AutoShape 36"/>
              <p:cNvSpPr>
                <a:spLocks noChangeArrowheads="1"/>
              </p:cNvSpPr>
              <p:nvPr/>
            </p:nvSpPr>
            <p:spPr bwMode="auto">
              <a:xfrm rot="-5400000">
                <a:off x="4642" y="1519"/>
                <a:ext cx="136" cy="771"/>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grpSp>
      </p:grpSp>
      <p:pic>
        <p:nvPicPr>
          <p:cNvPr id="552997" name="Picture 37" descr="user"/>
          <p:cNvPicPr>
            <a:picLocks noChangeAspect="1" noChangeArrowheads="1"/>
          </p:cNvPicPr>
          <p:nvPr/>
        </p:nvPicPr>
        <p:blipFill>
          <a:blip r:embed="rId2" cstate="print"/>
          <a:srcRect/>
          <a:stretch>
            <a:fillRect/>
          </a:stretch>
        </p:blipFill>
        <p:spPr bwMode="auto">
          <a:xfrm>
            <a:off x="503238" y="4787900"/>
            <a:ext cx="814387" cy="1060450"/>
          </a:xfrm>
          <a:prstGeom prst="rect">
            <a:avLst/>
          </a:prstGeom>
          <a:noFill/>
        </p:spPr>
      </p:pic>
      <p:pic>
        <p:nvPicPr>
          <p:cNvPr id="552998" name="Picture 38" descr="user"/>
          <p:cNvPicPr>
            <a:picLocks noChangeAspect="1" noChangeArrowheads="1"/>
          </p:cNvPicPr>
          <p:nvPr/>
        </p:nvPicPr>
        <p:blipFill>
          <a:blip r:embed="rId2" cstate="print"/>
          <a:srcRect/>
          <a:stretch>
            <a:fillRect/>
          </a:stretch>
        </p:blipFill>
        <p:spPr bwMode="auto">
          <a:xfrm>
            <a:off x="1511300" y="4787900"/>
            <a:ext cx="814388" cy="1060450"/>
          </a:xfrm>
          <a:prstGeom prst="rect">
            <a:avLst/>
          </a:prstGeom>
          <a:noFill/>
        </p:spPr>
      </p:pic>
      <p:pic>
        <p:nvPicPr>
          <p:cNvPr id="552999" name="Picture 39" descr="user"/>
          <p:cNvPicPr>
            <a:picLocks noChangeAspect="1" noChangeArrowheads="1"/>
          </p:cNvPicPr>
          <p:nvPr/>
        </p:nvPicPr>
        <p:blipFill>
          <a:blip r:embed="rId2" cstate="print"/>
          <a:srcRect/>
          <a:stretch>
            <a:fillRect/>
          </a:stretch>
        </p:blipFill>
        <p:spPr bwMode="auto">
          <a:xfrm>
            <a:off x="2519363" y="4787900"/>
            <a:ext cx="814387" cy="1060450"/>
          </a:xfrm>
          <a:prstGeom prst="rect">
            <a:avLst/>
          </a:prstGeom>
          <a:noFill/>
        </p:spPr>
      </p:pic>
      <p:pic>
        <p:nvPicPr>
          <p:cNvPr id="553000" name="Picture 40" descr="user"/>
          <p:cNvPicPr>
            <a:picLocks noChangeAspect="1" noChangeArrowheads="1"/>
          </p:cNvPicPr>
          <p:nvPr/>
        </p:nvPicPr>
        <p:blipFill>
          <a:blip r:embed="rId2" cstate="print"/>
          <a:srcRect/>
          <a:stretch>
            <a:fillRect/>
          </a:stretch>
        </p:blipFill>
        <p:spPr bwMode="auto">
          <a:xfrm>
            <a:off x="503238" y="6011863"/>
            <a:ext cx="814387" cy="1060450"/>
          </a:xfrm>
          <a:prstGeom prst="rect">
            <a:avLst/>
          </a:prstGeom>
          <a:noFill/>
        </p:spPr>
      </p:pic>
      <p:pic>
        <p:nvPicPr>
          <p:cNvPr id="553001" name="Picture 41" descr="user"/>
          <p:cNvPicPr>
            <a:picLocks noChangeAspect="1" noChangeArrowheads="1"/>
          </p:cNvPicPr>
          <p:nvPr/>
        </p:nvPicPr>
        <p:blipFill>
          <a:blip r:embed="rId2" cstate="print"/>
          <a:srcRect/>
          <a:stretch>
            <a:fillRect/>
          </a:stretch>
        </p:blipFill>
        <p:spPr bwMode="auto">
          <a:xfrm>
            <a:off x="1511300" y="6011863"/>
            <a:ext cx="814388" cy="1060450"/>
          </a:xfrm>
          <a:prstGeom prst="rect">
            <a:avLst/>
          </a:prstGeom>
          <a:noFill/>
        </p:spPr>
      </p:pic>
      <p:pic>
        <p:nvPicPr>
          <p:cNvPr id="553002" name="Picture 42" descr="user"/>
          <p:cNvPicPr>
            <a:picLocks noChangeAspect="1" noChangeArrowheads="1"/>
          </p:cNvPicPr>
          <p:nvPr/>
        </p:nvPicPr>
        <p:blipFill>
          <a:blip r:embed="rId2" cstate="print"/>
          <a:srcRect/>
          <a:stretch>
            <a:fillRect/>
          </a:stretch>
        </p:blipFill>
        <p:spPr bwMode="auto">
          <a:xfrm>
            <a:off x="2519363" y="6011863"/>
            <a:ext cx="814387" cy="1060450"/>
          </a:xfrm>
          <a:prstGeom prst="rect">
            <a:avLst/>
          </a:prstGeom>
          <a:noFill/>
        </p:spPr>
      </p:pic>
      <p:sp>
        <p:nvSpPr>
          <p:cNvPr id="553003" name="AutoShape 43"/>
          <p:cNvSpPr>
            <a:spLocks noChangeArrowheads="1"/>
          </p:cNvSpPr>
          <p:nvPr/>
        </p:nvSpPr>
        <p:spPr bwMode="auto">
          <a:xfrm>
            <a:off x="3094038" y="3489325"/>
            <a:ext cx="1582737" cy="1150938"/>
          </a:xfrm>
          <a:prstGeom prst="cloudCallout">
            <a:avLst>
              <a:gd name="adj1" fmla="val -43750"/>
              <a:gd name="adj2" fmla="val 70000"/>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空いてる</a:t>
            </a:r>
          </a:p>
        </p:txBody>
      </p:sp>
      <p:sp>
        <p:nvSpPr>
          <p:cNvPr id="553006" name="AutoShape 46"/>
          <p:cNvSpPr>
            <a:spLocks noChangeArrowheads="1"/>
          </p:cNvSpPr>
          <p:nvPr/>
        </p:nvSpPr>
        <p:spPr bwMode="auto">
          <a:xfrm>
            <a:off x="2087563" y="3492500"/>
            <a:ext cx="1582737" cy="1150938"/>
          </a:xfrm>
          <a:prstGeom prst="cloudCallout">
            <a:avLst>
              <a:gd name="adj1" fmla="val -43750"/>
              <a:gd name="adj2" fmla="val 70000"/>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空いてる</a:t>
            </a:r>
            <a:endParaRPr lang="en-US" altLang="ja-JP" dirty="0">
              <a:latin typeface="ＭＳ Ｐゴシック" panose="020B0600070205080204" pitchFamily="50" charset="-128"/>
              <a:ea typeface="ＭＳ Ｐゴシック" panose="020B0600070205080204" pitchFamily="50" charset="-128"/>
            </a:endParaRPr>
          </a:p>
        </p:txBody>
      </p:sp>
      <p:sp>
        <p:nvSpPr>
          <p:cNvPr id="553010" name="AutoShape 50"/>
          <p:cNvSpPr>
            <a:spLocks noChangeArrowheads="1"/>
          </p:cNvSpPr>
          <p:nvPr/>
        </p:nvSpPr>
        <p:spPr bwMode="auto">
          <a:xfrm>
            <a:off x="5616575" y="4787900"/>
            <a:ext cx="3600450" cy="2016125"/>
          </a:xfrm>
          <a:prstGeom prst="roundRect">
            <a:avLst>
              <a:gd name="adj" fmla="val 16667"/>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この方式では</a:t>
            </a:r>
          </a:p>
          <a:p>
            <a:r>
              <a:rPr lang="ja-JP" altLang="en-US" dirty="0">
                <a:latin typeface="ＭＳ Ｐゴシック" panose="020B0600070205080204" pitchFamily="50" charset="-128"/>
                <a:ea typeface="ＭＳ Ｐゴシック" panose="020B0600070205080204" pitchFamily="50" charset="-128"/>
              </a:rPr>
              <a:t>排他制御を実現できない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53003"/>
                                        </p:tgtEl>
                                        <p:attrNameLst>
                                          <p:attrName>style.visibility</p:attrName>
                                        </p:attrNameLst>
                                      </p:cBhvr>
                                      <p:to>
                                        <p:strVal val="visible"/>
                                      </p:to>
                                    </p:set>
                                    <p:animEffect transition="in" filter="wipe(down)">
                                      <p:cBhvr>
                                        <p:cTn id="7" dur="500"/>
                                        <p:tgtEl>
                                          <p:spTgt spid="55300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553003"/>
                                        </p:tgtEl>
                                        <p:attrNameLst>
                                          <p:attrName>style.visibility</p:attrName>
                                        </p:attrNameLst>
                                      </p:cBhvr>
                                      <p:to>
                                        <p:strVal val="hidden"/>
                                      </p:to>
                                    </p:set>
                                  </p:childTnLst>
                                </p:cTn>
                              </p:par>
                            </p:childTnLst>
                          </p:cTn>
                        </p:par>
                        <p:par>
                          <p:cTn id="12" fill="hold">
                            <p:stCondLst>
                              <p:cond delay="0"/>
                            </p:stCondLst>
                            <p:childTnLst>
                              <p:par>
                                <p:cTn id="13" presetID="64" presetClass="path" presetSubtype="0" accel="50000" decel="50000" fill="hold" nodeType="afterEffect">
                                  <p:stCondLst>
                                    <p:cond delay="0"/>
                                  </p:stCondLst>
                                  <p:childTnLst>
                                    <p:animMotion origin="layout" path="M -1.93416E-6 -3.02204E-6 L -0.09025 -0.32717 " pathEditMode="relative" rAng="0" ptsTypes="AA">
                                      <p:cBhvr>
                                        <p:cTn id="14" dur="3000" fill="hold"/>
                                        <p:tgtEl>
                                          <p:spTgt spid="552999"/>
                                        </p:tgtEl>
                                        <p:attrNameLst>
                                          <p:attrName>ppt_x</p:attrName>
                                          <p:attrName>ppt_y</p:attrName>
                                        </p:attrNameLst>
                                      </p:cBhvr>
                                      <p:rCtr x="-4500" y="-16400"/>
                                    </p:animMotion>
                                  </p:childTnLst>
                                </p:cTn>
                              </p:par>
                              <p:par>
                                <p:cTn id="15" presetID="22" presetClass="entr" presetSubtype="4" fill="hold" grpId="0" nodeType="withEffect">
                                  <p:stCondLst>
                                    <p:cond delay="0"/>
                                  </p:stCondLst>
                                  <p:childTnLst>
                                    <p:set>
                                      <p:cBhvr>
                                        <p:cTn id="16" dur="1" fill="hold">
                                          <p:stCondLst>
                                            <p:cond delay="0"/>
                                          </p:stCondLst>
                                        </p:cTn>
                                        <p:tgtEl>
                                          <p:spTgt spid="553006"/>
                                        </p:tgtEl>
                                        <p:attrNameLst>
                                          <p:attrName>style.visibility</p:attrName>
                                        </p:attrNameLst>
                                      </p:cBhvr>
                                      <p:to>
                                        <p:strVal val="visible"/>
                                      </p:to>
                                    </p:set>
                                    <p:animEffect transition="in" filter="wipe(down)">
                                      <p:cBhvr>
                                        <p:cTn id="17" dur="500"/>
                                        <p:tgtEl>
                                          <p:spTgt spid="553006"/>
                                        </p:tgtEl>
                                      </p:cBhvr>
                                    </p:animEffect>
                                  </p:childTnLst>
                                </p:cTn>
                              </p:par>
                            </p:childTnLst>
                          </p:cTn>
                        </p:par>
                        <p:par>
                          <p:cTn id="18" fill="hold">
                            <p:stCondLst>
                              <p:cond delay="3000"/>
                            </p:stCondLst>
                            <p:childTnLst>
                              <p:par>
                                <p:cTn id="19" presetID="64" presetClass="path" presetSubtype="0" accel="50000" decel="50000" fill="hold" nodeType="afterEffect">
                                  <p:stCondLst>
                                    <p:cond delay="0"/>
                                  </p:stCondLst>
                                  <p:childTnLst>
                                    <p:animMotion origin="layout" path="M 3.81635E-6 -3.02204E-6 L -0.01166 -0.32717 " pathEditMode="relative" rAng="0" ptsTypes="AA">
                                      <p:cBhvr>
                                        <p:cTn id="20" dur="2000" fill="hold"/>
                                        <p:tgtEl>
                                          <p:spTgt spid="552998"/>
                                        </p:tgtEl>
                                        <p:attrNameLst>
                                          <p:attrName>ppt_x</p:attrName>
                                          <p:attrName>ppt_y</p:attrName>
                                        </p:attrNameLst>
                                      </p:cBhvr>
                                      <p:rCtr x="-600" y="-16400"/>
                                    </p:animMotion>
                                  </p:childTnLst>
                                </p:cTn>
                              </p:par>
                              <p:par>
                                <p:cTn id="21" presetID="10" presetClass="exit" presetSubtype="0" fill="hold" grpId="1" nodeType="withEffect">
                                  <p:stCondLst>
                                    <p:cond delay="0"/>
                                  </p:stCondLst>
                                  <p:childTnLst>
                                    <p:animEffect transition="out" filter="fade">
                                      <p:cBhvr>
                                        <p:cTn id="22" dur="500"/>
                                        <p:tgtEl>
                                          <p:spTgt spid="553006"/>
                                        </p:tgtEl>
                                      </p:cBhvr>
                                    </p:animEffect>
                                    <p:set>
                                      <p:cBhvr>
                                        <p:cTn id="23" dur="1" fill="hold">
                                          <p:stCondLst>
                                            <p:cond delay="499"/>
                                          </p:stCondLst>
                                        </p:cTn>
                                        <p:tgtEl>
                                          <p:spTgt spid="553006"/>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552981"/>
                                        </p:tgtEl>
                                        <p:attrNameLst>
                                          <p:attrName>style.visibility</p:attrName>
                                        </p:attrNameLst>
                                      </p:cBhvr>
                                      <p:to>
                                        <p:strVal val="visible"/>
                                      </p:to>
                                    </p:set>
                                    <p:animEffect transition="in" filter="fade">
                                      <p:cBhvr>
                                        <p:cTn id="26" dur="500"/>
                                        <p:tgtEl>
                                          <p:spTgt spid="552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3" grpId="0" animBg="1"/>
      <p:bldP spid="553003" grpId="1" animBg="1"/>
      <p:bldP spid="553006" grpId="0" animBg="1"/>
      <p:bldP spid="55300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529411"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4.3</a:t>
            </a:r>
            <a:endParaRPr lang="ja-JP" altLang="en-GB" sz="4800" dirty="0">
              <a:latin typeface="ＭＳ Ｐゴシック" panose="020B0600070205080204" pitchFamily="50" charset="-128"/>
              <a:ea typeface="ＭＳ Ｐゴシック" panose="020B0600070205080204" pitchFamily="50" charset="-128"/>
            </a:endParaRPr>
          </a:p>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Dekker</a:t>
            </a:r>
            <a:r>
              <a:rPr lang="ja-JP" altLang="en-GB" sz="4800" dirty="0">
                <a:latin typeface="ＭＳ Ｐゴシック" panose="020B0600070205080204" pitchFamily="50" charset="-128"/>
                <a:ea typeface="ＭＳ Ｐゴシック" panose="020B0600070205080204" pitchFamily="50" charset="-128"/>
              </a:rPr>
              <a:t>のアルゴリズム</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2"/>
          <p:cNvSpPr>
            <a:spLocks noGrp="1" noChangeArrowheads="1"/>
          </p:cNvSpPr>
          <p:nvPr>
            <p:ph type="title"/>
          </p:nvPr>
        </p:nvSpPr>
        <p:spPr/>
        <p:txBody>
          <a:bodyPr/>
          <a:lstStyle/>
          <a:p>
            <a:r>
              <a:rPr lang="en-US" altLang="ja-JP"/>
              <a:t>Dekker</a:t>
            </a:r>
            <a:r>
              <a:rPr lang="ja-JP" altLang="en-US"/>
              <a:t>のアルゴリズム</a:t>
            </a:r>
          </a:p>
        </p:txBody>
      </p:sp>
      <p:sp>
        <p:nvSpPr>
          <p:cNvPr id="553987" name="Rectangle 3"/>
          <p:cNvSpPr>
            <a:spLocks noGrp="1" noChangeArrowheads="1"/>
          </p:cNvSpPr>
          <p:nvPr>
            <p:ph type="body" idx="1"/>
          </p:nvPr>
        </p:nvSpPr>
        <p:spPr/>
        <p:txBody>
          <a:bodyPr/>
          <a:lstStyle/>
          <a:p>
            <a:r>
              <a:rPr lang="en-US" altLang="ja-JP"/>
              <a:t>2</a:t>
            </a:r>
            <a:r>
              <a:rPr lang="ja-JP" altLang="en-US"/>
              <a:t>プロセスの排他制御を行うことを可能とする</a:t>
            </a:r>
          </a:p>
          <a:p>
            <a:endParaRPr lang="ja-JP" altLang="en-US"/>
          </a:p>
          <a:p>
            <a:r>
              <a:rPr lang="en-US" altLang="ja-JP"/>
              <a:t>Interest</a:t>
            </a:r>
          </a:p>
          <a:p>
            <a:pPr lvl="1"/>
            <a:r>
              <a:rPr lang="ja-JP" altLang="en-US"/>
              <a:t>プロセス</a:t>
            </a:r>
            <a:r>
              <a:rPr lang="en-US" altLang="ja-JP"/>
              <a:t>A,B</a:t>
            </a:r>
            <a:r>
              <a:rPr lang="ja-JP" altLang="en-US"/>
              <a:t>がクリティカルセクションに興味が</a:t>
            </a:r>
            <a:br>
              <a:rPr lang="ja-JP" altLang="en-US"/>
            </a:br>
            <a:r>
              <a:rPr lang="ja-JP" altLang="en-US"/>
              <a:t>あるか否かを示す</a:t>
            </a:r>
          </a:p>
          <a:p>
            <a:r>
              <a:rPr lang="en-US" altLang="ja-JP"/>
              <a:t>Priority</a:t>
            </a:r>
          </a:p>
          <a:p>
            <a:pPr lvl="1"/>
            <a:r>
              <a:rPr lang="ja-JP" altLang="en-US"/>
              <a:t>プロセス</a:t>
            </a:r>
            <a:r>
              <a:rPr lang="en-US" altLang="ja-JP"/>
              <a:t>A,B</a:t>
            </a:r>
            <a:r>
              <a:rPr lang="ja-JP" altLang="en-US"/>
              <a:t>がクリティカルセクションに同時に</a:t>
            </a:r>
            <a:br>
              <a:rPr lang="ja-JP" altLang="en-US"/>
            </a:br>
            <a:r>
              <a:rPr lang="ja-JP" altLang="en-US"/>
              <a:t>興味を持った場合，どちらを優先するかを決定する</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Grp="1" noChangeArrowheads="1"/>
          </p:cNvSpPr>
          <p:nvPr>
            <p:ph type="title"/>
          </p:nvPr>
        </p:nvSpPr>
        <p:spPr/>
        <p:txBody>
          <a:bodyPr/>
          <a:lstStyle/>
          <a:p>
            <a:r>
              <a:rPr lang="en-US" altLang="ja-JP"/>
              <a:t>Dekker</a:t>
            </a:r>
            <a:r>
              <a:rPr lang="ja-JP" altLang="en-US"/>
              <a:t>のアルゴリズム</a:t>
            </a:r>
          </a:p>
        </p:txBody>
      </p:sp>
      <p:sp>
        <p:nvSpPr>
          <p:cNvPr id="555012" name="Rectangle 4"/>
          <p:cNvSpPr>
            <a:spLocks noChangeArrowheads="1"/>
          </p:cNvSpPr>
          <p:nvPr/>
        </p:nvSpPr>
        <p:spPr bwMode="auto">
          <a:xfrm>
            <a:off x="215900" y="1331913"/>
            <a:ext cx="4608513" cy="5256212"/>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pPr algn="l"/>
            <a:r>
              <a:rPr lang="en-US" altLang="ja-JP" sz="2000">
                <a:latin typeface="Courier New" pitchFamily="49" charset="0"/>
              </a:rPr>
              <a:t>Interest[A] = TRUE;</a:t>
            </a:r>
          </a:p>
          <a:p>
            <a:pPr algn="l"/>
            <a:r>
              <a:rPr lang="en-US" altLang="ja-JP" sz="2000">
                <a:latin typeface="Courier New" pitchFamily="49" charset="0"/>
              </a:rPr>
              <a:t>while( Interest[B] ){</a:t>
            </a:r>
          </a:p>
          <a:p>
            <a:pPr algn="l"/>
            <a:r>
              <a:rPr lang="en-US" altLang="ja-JP" sz="2000">
                <a:latin typeface="Courier New" pitchFamily="49" charset="0"/>
              </a:rPr>
              <a:t>  if( Priority == B ){</a:t>
            </a:r>
          </a:p>
          <a:p>
            <a:pPr algn="l"/>
            <a:r>
              <a:rPr lang="en-US" altLang="ja-JP" sz="2000">
                <a:latin typeface="Courier New" pitchFamily="49" charset="0"/>
              </a:rPr>
              <a:t>    Interest[A] = FALSE;</a:t>
            </a:r>
          </a:p>
          <a:p>
            <a:pPr algn="l"/>
            <a:r>
              <a:rPr lang="en-US" altLang="ja-JP" sz="2000">
                <a:latin typeface="Courier New" pitchFamily="49" charset="0"/>
              </a:rPr>
              <a:t>    while( Priority == B ){};</a:t>
            </a:r>
          </a:p>
          <a:p>
            <a:pPr algn="l"/>
            <a:r>
              <a:rPr lang="en-US" altLang="ja-JP" sz="2000">
                <a:latin typeface="Courier New" pitchFamily="49" charset="0"/>
              </a:rPr>
              <a:t>    Interest[A] = TRUE;</a:t>
            </a:r>
          </a:p>
          <a:p>
            <a:pPr algn="l"/>
            <a:r>
              <a:rPr lang="en-US" altLang="ja-JP" sz="2000">
                <a:latin typeface="Courier New" pitchFamily="49" charset="0"/>
              </a:rPr>
              <a:t>  }</a:t>
            </a:r>
          </a:p>
          <a:p>
            <a:pPr algn="l"/>
            <a:r>
              <a:rPr lang="en-US" altLang="ja-JP" sz="2000">
                <a:latin typeface="Courier New" pitchFamily="49" charset="0"/>
              </a:rPr>
              <a:t>}</a:t>
            </a:r>
          </a:p>
          <a:p>
            <a:pPr algn="l"/>
            <a:endParaRPr lang="en-US" altLang="ja-JP" sz="2000">
              <a:latin typeface="Courier New" pitchFamily="49" charset="0"/>
            </a:endParaRPr>
          </a:p>
          <a:p>
            <a:pPr algn="l"/>
            <a:r>
              <a:rPr lang="en-US" altLang="ja-JP" sz="2000">
                <a:latin typeface="Courier New" pitchFamily="49" charset="0"/>
              </a:rPr>
              <a:t>	</a:t>
            </a:r>
            <a:r>
              <a:rPr lang="ja-JP" altLang="en-US" sz="2000">
                <a:latin typeface="Courier New" pitchFamily="49" charset="0"/>
              </a:rPr>
              <a:t>：</a:t>
            </a:r>
          </a:p>
          <a:p>
            <a:pPr algn="l"/>
            <a:r>
              <a:rPr lang="ja-JP" altLang="en-US" sz="2000">
                <a:latin typeface="Courier New" pitchFamily="49" charset="0"/>
              </a:rPr>
              <a:t>クリティカルセクション</a:t>
            </a:r>
          </a:p>
          <a:p>
            <a:pPr algn="l"/>
            <a:r>
              <a:rPr lang="en-US" altLang="ja-JP" sz="2000">
                <a:latin typeface="Courier New" pitchFamily="49" charset="0"/>
              </a:rPr>
              <a:t>	</a:t>
            </a:r>
            <a:r>
              <a:rPr lang="ja-JP" altLang="en-US" sz="2000">
                <a:latin typeface="Courier New" pitchFamily="49" charset="0"/>
              </a:rPr>
              <a:t>：</a:t>
            </a:r>
          </a:p>
          <a:p>
            <a:pPr algn="l"/>
            <a:endParaRPr lang="en-US" altLang="ja-JP" sz="2000">
              <a:latin typeface="Courier New" pitchFamily="49" charset="0"/>
            </a:endParaRPr>
          </a:p>
          <a:p>
            <a:pPr algn="l"/>
            <a:r>
              <a:rPr lang="en-US" altLang="ja-JP" sz="2000">
                <a:latin typeface="Courier New" pitchFamily="49" charset="0"/>
              </a:rPr>
              <a:t>Priority = B;</a:t>
            </a:r>
          </a:p>
          <a:p>
            <a:pPr algn="l"/>
            <a:r>
              <a:rPr lang="en-US" altLang="ja-JP" sz="2000">
                <a:latin typeface="Courier New" pitchFamily="49" charset="0"/>
              </a:rPr>
              <a:t>Interest[A] = FALSE;</a:t>
            </a:r>
          </a:p>
        </p:txBody>
      </p:sp>
      <p:sp>
        <p:nvSpPr>
          <p:cNvPr id="555013" name="Rectangle 5"/>
          <p:cNvSpPr>
            <a:spLocks noChangeArrowheads="1"/>
          </p:cNvSpPr>
          <p:nvPr/>
        </p:nvSpPr>
        <p:spPr bwMode="auto">
          <a:xfrm>
            <a:off x="5040313" y="1331913"/>
            <a:ext cx="4608512" cy="5256212"/>
          </a:xfrm>
          <a:prstGeom prst="rect">
            <a:avLst/>
          </a:prstGeom>
          <a:solidFill>
            <a:srgbClr val="CCFFCC"/>
          </a:solidFill>
          <a:ln w="38100" algn="ctr">
            <a:solidFill>
              <a:srgbClr val="008000"/>
            </a:solidFill>
            <a:miter lim="800000"/>
            <a:headEnd/>
            <a:tailEnd/>
          </a:ln>
          <a:effectLst/>
        </p:spPr>
        <p:txBody>
          <a:bodyPr wrap="none" lIns="90000" tIns="46800" rIns="90000" bIns="46800" anchor="ctr"/>
          <a:lstStyle/>
          <a:p>
            <a:pPr algn="l"/>
            <a:r>
              <a:rPr lang="en-US" altLang="ja-JP" sz="2000">
                <a:latin typeface="Courier New" pitchFamily="49" charset="0"/>
              </a:rPr>
              <a:t>Interest[B] = TRUE;</a:t>
            </a:r>
          </a:p>
          <a:p>
            <a:pPr algn="l"/>
            <a:r>
              <a:rPr lang="en-US" altLang="ja-JP" sz="2000">
                <a:latin typeface="Courier New" pitchFamily="49" charset="0"/>
              </a:rPr>
              <a:t>while( Interest[A] ){</a:t>
            </a:r>
          </a:p>
          <a:p>
            <a:pPr algn="l"/>
            <a:r>
              <a:rPr lang="en-US" altLang="ja-JP" sz="2000">
                <a:latin typeface="Courier New" pitchFamily="49" charset="0"/>
              </a:rPr>
              <a:t>  if( Priority == A ){</a:t>
            </a:r>
          </a:p>
          <a:p>
            <a:pPr algn="l"/>
            <a:r>
              <a:rPr lang="en-US" altLang="ja-JP" sz="2000">
                <a:latin typeface="Courier New" pitchFamily="49" charset="0"/>
              </a:rPr>
              <a:t>    Interest[B] = FALSE;</a:t>
            </a:r>
          </a:p>
          <a:p>
            <a:pPr algn="l"/>
            <a:r>
              <a:rPr lang="en-US" altLang="ja-JP" sz="2000">
                <a:latin typeface="Courier New" pitchFamily="49" charset="0"/>
              </a:rPr>
              <a:t>    while( Priority == A ){};</a:t>
            </a:r>
          </a:p>
          <a:p>
            <a:pPr algn="l"/>
            <a:r>
              <a:rPr lang="en-US" altLang="ja-JP" sz="2000">
                <a:latin typeface="Courier New" pitchFamily="49" charset="0"/>
              </a:rPr>
              <a:t>    Interest[B] = TRUE;</a:t>
            </a:r>
          </a:p>
          <a:p>
            <a:pPr algn="l"/>
            <a:r>
              <a:rPr lang="en-US" altLang="ja-JP" sz="2000">
                <a:latin typeface="Courier New" pitchFamily="49" charset="0"/>
              </a:rPr>
              <a:t>  }</a:t>
            </a:r>
          </a:p>
          <a:p>
            <a:pPr algn="l"/>
            <a:r>
              <a:rPr lang="en-US" altLang="ja-JP" sz="2000">
                <a:latin typeface="Courier New" pitchFamily="49" charset="0"/>
              </a:rPr>
              <a:t>}</a:t>
            </a:r>
          </a:p>
          <a:p>
            <a:pPr algn="l"/>
            <a:endParaRPr lang="en-US" altLang="ja-JP" sz="2000">
              <a:latin typeface="Courier New" pitchFamily="49" charset="0"/>
            </a:endParaRPr>
          </a:p>
          <a:p>
            <a:pPr algn="l"/>
            <a:r>
              <a:rPr lang="en-US" altLang="ja-JP" sz="2000">
                <a:latin typeface="Courier New" pitchFamily="49" charset="0"/>
              </a:rPr>
              <a:t>	</a:t>
            </a:r>
            <a:r>
              <a:rPr lang="ja-JP" altLang="en-US" sz="2000">
                <a:latin typeface="Courier New" pitchFamily="49" charset="0"/>
              </a:rPr>
              <a:t>：</a:t>
            </a:r>
          </a:p>
          <a:p>
            <a:pPr algn="l"/>
            <a:r>
              <a:rPr lang="ja-JP" altLang="en-US" sz="2000">
                <a:latin typeface="Courier New" pitchFamily="49" charset="0"/>
              </a:rPr>
              <a:t>クリティカルセクション</a:t>
            </a:r>
          </a:p>
          <a:p>
            <a:pPr algn="l"/>
            <a:r>
              <a:rPr lang="en-US" altLang="ja-JP" sz="2000">
                <a:latin typeface="Courier New" pitchFamily="49" charset="0"/>
              </a:rPr>
              <a:t>	</a:t>
            </a:r>
            <a:r>
              <a:rPr lang="ja-JP" altLang="en-US" sz="2000">
                <a:latin typeface="Courier New" pitchFamily="49" charset="0"/>
              </a:rPr>
              <a:t>：</a:t>
            </a:r>
          </a:p>
          <a:p>
            <a:pPr algn="l"/>
            <a:endParaRPr lang="en-US" altLang="ja-JP" sz="2000">
              <a:latin typeface="Courier New" pitchFamily="49" charset="0"/>
            </a:endParaRPr>
          </a:p>
          <a:p>
            <a:pPr algn="l"/>
            <a:r>
              <a:rPr lang="en-US" altLang="ja-JP" sz="2000">
                <a:latin typeface="Courier New" pitchFamily="49" charset="0"/>
              </a:rPr>
              <a:t>Priority = A;</a:t>
            </a:r>
          </a:p>
          <a:p>
            <a:pPr algn="l"/>
            <a:r>
              <a:rPr lang="en-US" altLang="ja-JP" sz="2000">
                <a:latin typeface="Courier New" pitchFamily="49" charset="0"/>
              </a:rPr>
              <a:t>Interest[B] = FALSE;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102" name="Oval 46"/>
          <p:cNvSpPr>
            <a:spLocks noChangeArrowheads="1"/>
          </p:cNvSpPr>
          <p:nvPr/>
        </p:nvSpPr>
        <p:spPr bwMode="auto">
          <a:xfrm>
            <a:off x="144463" y="900113"/>
            <a:ext cx="4608512" cy="4248150"/>
          </a:xfrm>
          <a:prstGeom prst="ellipse">
            <a:avLst/>
          </a:prstGeom>
          <a:solidFill>
            <a:srgbClr val="FFFF99"/>
          </a:solidFill>
          <a:ln w="38100" algn="ctr">
            <a:solidFill>
              <a:srgbClr val="FFCC00"/>
            </a:solidFill>
            <a:round/>
            <a:headEnd/>
            <a:tailEnd/>
          </a:ln>
          <a:effectLst/>
        </p:spPr>
        <p:txBody>
          <a:bodyPr wrap="none" lIns="90000" tIns="46800" rIns="90000" bIns="46800" anchor="ctr"/>
          <a:lstStyle/>
          <a:p>
            <a:endParaRPr lang="ja-JP" altLang="en-US"/>
          </a:p>
        </p:txBody>
      </p:sp>
      <p:sp>
        <p:nvSpPr>
          <p:cNvPr id="557058" name="Rectangle 2"/>
          <p:cNvSpPr>
            <a:spLocks noChangeArrowheads="1"/>
          </p:cNvSpPr>
          <p:nvPr/>
        </p:nvSpPr>
        <p:spPr bwMode="auto">
          <a:xfrm>
            <a:off x="936625" y="1187450"/>
            <a:ext cx="1741488" cy="1870075"/>
          </a:xfrm>
          <a:prstGeom prst="rect">
            <a:avLst/>
          </a:prstGeom>
          <a:solidFill>
            <a:srgbClr val="333300"/>
          </a:solidFill>
          <a:ln w="38100" algn="ctr">
            <a:noFill/>
            <a:miter lim="800000"/>
            <a:headEnd/>
            <a:tailEnd/>
          </a:ln>
          <a:effectLst/>
        </p:spPr>
        <p:txBody>
          <a:bodyPr wrap="none" lIns="90000" tIns="46800" rIns="90000" bIns="46800" anchor="ctr"/>
          <a:lstStyle/>
          <a:p>
            <a:endParaRPr lang="ja-JP" altLang="en-US"/>
          </a:p>
        </p:txBody>
      </p:sp>
      <p:sp>
        <p:nvSpPr>
          <p:cNvPr id="557059" name="Rectangle 3"/>
          <p:cNvSpPr>
            <a:spLocks noGrp="1" noChangeArrowheads="1"/>
          </p:cNvSpPr>
          <p:nvPr>
            <p:ph type="title"/>
          </p:nvPr>
        </p:nvSpPr>
        <p:spPr/>
        <p:txBody>
          <a:bodyPr/>
          <a:lstStyle/>
          <a:p>
            <a:r>
              <a:rPr lang="en-US" altLang="ja-JP" dirty="0"/>
              <a:t>Dekker</a:t>
            </a:r>
            <a:r>
              <a:rPr lang="ja-JP" altLang="en-US" dirty="0"/>
              <a:t>のアルゴリズム</a:t>
            </a:r>
          </a:p>
        </p:txBody>
      </p:sp>
      <p:sp>
        <p:nvSpPr>
          <p:cNvPr id="557060" name="Rectangle 4"/>
          <p:cNvSpPr>
            <a:spLocks noGrp="1" noChangeArrowheads="1"/>
          </p:cNvSpPr>
          <p:nvPr>
            <p:ph type="body" idx="1"/>
          </p:nvPr>
        </p:nvSpPr>
        <p:spPr>
          <a:xfrm>
            <a:off x="4464050" y="971550"/>
            <a:ext cx="5467350" cy="6588125"/>
          </a:xfrm>
        </p:spPr>
        <p:txBody>
          <a:bodyPr/>
          <a:lstStyle/>
          <a:p>
            <a:r>
              <a:rPr lang="en-US" altLang="ja-JP" dirty="0"/>
              <a:t>Interest</a:t>
            </a:r>
          </a:p>
          <a:p>
            <a:pPr lvl="1"/>
            <a:r>
              <a:rPr lang="ja-JP" altLang="en-US" dirty="0"/>
              <a:t>まずクリティカルセクションに入る前に，</a:t>
            </a:r>
          </a:p>
          <a:p>
            <a:pPr lvl="1"/>
            <a:r>
              <a:rPr lang="ja-JP" altLang="en-US" dirty="0"/>
              <a:t>クリティカルセクションに入りたい旨を宣言</a:t>
            </a:r>
          </a:p>
          <a:p>
            <a:pPr lvl="1"/>
            <a:r>
              <a:rPr lang="ja-JP" altLang="en-US" dirty="0"/>
              <a:t>競合者がいなければ</a:t>
            </a:r>
            <a:br>
              <a:rPr lang="ja-JP" altLang="en-US" dirty="0"/>
            </a:br>
            <a:r>
              <a:rPr lang="ja-JP" altLang="en-US" dirty="0"/>
              <a:t>入れる</a:t>
            </a:r>
          </a:p>
        </p:txBody>
      </p:sp>
      <p:grpSp>
        <p:nvGrpSpPr>
          <p:cNvPr id="557061" name="Group 5"/>
          <p:cNvGrpSpPr>
            <a:grpSpLocks/>
          </p:cNvGrpSpPr>
          <p:nvPr/>
        </p:nvGrpSpPr>
        <p:grpSpPr bwMode="auto">
          <a:xfrm>
            <a:off x="1174750" y="1476375"/>
            <a:ext cx="1346200" cy="1295400"/>
            <a:chOff x="3824" y="2245"/>
            <a:chExt cx="848" cy="816"/>
          </a:xfrm>
        </p:grpSpPr>
        <p:grpSp>
          <p:nvGrpSpPr>
            <p:cNvPr id="557062" name="Group 6"/>
            <p:cNvGrpSpPr>
              <a:grpSpLocks/>
            </p:cNvGrpSpPr>
            <p:nvPr/>
          </p:nvGrpSpPr>
          <p:grpSpPr bwMode="auto">
            <a:xfrm>
              <a:off x="3824" y="2245"/>
              <a:ext cx="349" cy="816"/>
              <a:chOff x="3448" y="1473"/>
              <a:chExt cx="680" cy="1588"/>
            </a:xfrm>
          </p:grpSpPr>
          <p:sp>
            <p:nvSpPr>
              <p:cNvPr id="557063" name="Oval 7"/>
              <p:cNvSpPr>
                <a:spLocks noChangeArrowheads="1"/>
              </p:cNvSpPr>
              <p:nvPr/>
            </p:nvSpPr>
            <p:spPr bwMode="auto">
              <a:xfrm>
                <a:off x="3606" y="1473"/>
                <a:ext cx="363" cy="363"/>
              </a:xfrm>
              <a:prstGeom prst="ellipse">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64" name="AutoShape 8"/>
              <p:cNvSpPr>
                <a:spLocks noChangeArrowheads="1"/>
              </p:cNvSpPr>
              <p:nvPr/>
            </p:nvSpPr>
            <p:spPr bwMode="auto">
              <a:xfrm rot="10800000">
                <a:off x="3494" y="1836"/>
                <a:ext cx="590" cy="68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666633"/>
              </a:solidFill>
              <a:ln w="38100" algn="ctr">
                <a:noFill/>
                <a:miter lim="800000"/>
                <a:headEnd/>
                <a:tailEnd/>
              </a:ln>
              <a:effectLst/>
            </p:spPr>
            <p:txBody>
              <a:bodyPr wrap="none" lIns="90000" tIns="46800" rIns="90000" bIns="46800" anchor="ctr"/>
              <a:lstStyle/>
              <a:p>
                <a:endParaRPr lang="ja-JP" altLang="en-US"/>
              </a:p>
            </p:txBody>
          </p:sp>
          <p:sp>
            <p:nvSpPr>
              <p:cNvPr id="557065" name="AutoShape 9"/>
              <p:cNvSpPr>
                <a:spLocks noChangeArrowheads="1"/>
              </p:cNvSpPr>
              <p:nvPr/>
            </p:nvSpPr>
            <p:spPr bwMode="auto">
              <a:xfrm>
                <a:off x="3630"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66" name="AutoShape 10"/>
              <p:cNvSpPr>
                <a:spLocks noChangeArrowheads="1"/>
              </p:cNvSpPr>
              <p:nvPr/>
            </p:nvSpPr>
            <p:spPr bwMode="auto">
              <a:xfrm>
                <a:off x="3820"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67" name="AutoShape 11"/>
              <p:cNvSpPr>
                <a:spLocks noChangeArrowheads="1"/>
              </p:cNvSpPr>
              <p:nvPr/>
            </p:nvSpPr>
            <p:spPr bwMode="auto">
              <a:xfrm rot="1800000">
                <a:off x="3448" y="1791"/>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68" name="AutoShape 12"/>
              <p:cNvSpPr>
                <a:spLocks noChangeArrowheads="1"/>
              </p:cNvSpPr>
              <p:nvPr/>
            </p:nvSpPr>
            <p:spPr bwMode="auto">
              <a:xfrm rot="19800000" flipH="1">
                <a:off x="3992" y="1791"/>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grpSp>
        <p:grpSp>
          <p:nvGrpSpPr>
            <p:cNvPr id="557069" name="Group 13"/>
            <p:cNvGrpSpPr>
              <a:grpSpLocks/>
            </p:cNvGrpSpPr>
            <p:nvPr/>
          </p:nvGrpSpPr>
          <p:grpSpPr bwMode="auto">
            <a:xfrm>
              <a:off x="4252" y="2245"/>
              <a:ext cx="420" cy="816"/>
              <a:chOff x="4309" y="1474"/>
              <a:chExt cx="816" cy="1587"/>
            </a:xfrm>
          </p:grpSpPr>
          <p:sp>
            <p:nvSpPr>
              <p:cNvPr id="557070" name="AutoShape 14"/>
              <p:cNvSpPr>
                <a:spLocks noChangeArrowheads="1"/>
              </p:cNvSpPr>
              <p:nvPr/>
            </p:nvSpPr>
            <p:spPr bwMode="auto">
              <a:xfrm>
                <a:off x="4520" y="1837"/>
                <a:ext cx="409" cy="680"/>
              </a:xfrm>
              <a:prstGeom prst="roundRect">
                <a:avLst>
                  <a:gd name="adj" fmla="val 16667"/>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71" name="Oval 15"/>
              <p:cNvSpPr>
                <a:spLocks noChangeArrowheads="1"/>
              </p:cNvSpPr>
              <p:nvPr/>
            </p:nvSpPr>
            <p:spPr bwMode="auto">
              <a:xfrm>
                <a:off x="4536" y="1474"/>
                <a:ext cx="363" cy="363"/>
              </a:xfrm>
              <a:prstGeom prst="ellipse">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72" name="AutoShape 16"/>
              <p:cNvSpPr>
                <a:spLocks noChangeArrowheads="1"/>
              </p:cNvSpPr>
              <p:nvPr/>
            </p:nvSpPr>
            <p:spPr bwMode="auto">
              <a:xfrm>
                <a:off x="4531"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73" name="AutoShape 17"/>
              <p:cNvSpPr>
                <a:spLocks noChangeArrowheads="1"/>
              </p:cNvSpPr>
              <p:nvPr/>
            </p:nvSpPr>
            <p:spPr bwMode="auto">
              <a:xfrm>
                <a:off x="4787"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74" name="AutoShape 18"/>
              <p:cNvSpPr>
                <a:spLocks noChangeArrowheads="1"/>
              </p:cNvSpPr>
              <p:nvPr/>
            </p:nvSpPr>
            <p:spPr bwMode="auto">
              <a:xfrm>
                <a:off x="4309" y="1837"/>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75" name="AutoShape 19"/>
              <p:cNvSpPr>
                <a:spLocks noChangeArrowheads="1"/>
              </p:cNvSpPr>
              <p:nvPr/>
            </p:nvSpPr>
            <p:spPr bwMode="auto">
              <a:xfrm flipH="1">
                <a:off x="4989" y="1837"/>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7076" name="AutoShape 20"/>
              <p:cNvSpPr>
                <a:spLocks noChangeArrowheads="1"/>
              </p:cNvSpPr>
              <p:nvPr/>
            </p:nvSpPr>
            <p:spPr bwMode="auto">
              <a:xfrm rot="-5400000">
                <a:off x="4642" y="1519"/>
                <a:ext cx="136" cy="771"/>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grpSp>
      </p:grpSp>
      <p:grpSp>
        <p:nvGrpSpPr>
          <p:cNvPr id="557077" name="Group 21"/>
          <p:cNvGrpSpPr>
            <a:grpSpLocks/>
          </p:cNvGrpSpPr>
          <p:nvPr/>
        </p:nvGrpSpPr>
        <p:grpSpPr bwMode="auto">
          <a:xfrm>
            <a:off x="1171575" y="1476375"/>
            <a:ext cx="1346200" cy="1295400"/>
            <a:chOff x="1794" y="2381"/>
            <a:chExt cx="848" cy="816"/>
          </a:xfrm>
        </p:grpSpPr>
        <p:grpSp>
          <p:nvGrpSpPr>
            <p:cNvPr id="557078" name="Group 22"/>
            <p:cNvGrpSpPr>
              <a:grpSpLocks/>
            </p:cNvGrpSpPr>
            <p:nvPr/>
          </p:nvGrpSpPr>
          <p:grpSpPr bwMode="auto">
            <a:xfrm>
              <a:off x="1794" y="2381"/>
              <a:ext cx="349" cy="816"/>
              <a:chOff x="3448" y="1473"/>
              <a:chExt cx="680" cy="1588"/>
            </a:xfrm>
          </p:grpSpPr>
          <p:sp>
            <p:nvSpPr>
              <p:cNvPr id="557079" name="Oval 23"/>
              <p:cNvSpPr>
                <a:spLocks noChangeArrowheads="1"/>
              </p:cNvSpPr>
              <p:nvPr/>
            </p:nvSpPr>
            <p:spPr bwMode="auto">
              <a:xfrm>
                <a:off x="3606" y="1473"/>
                <a:ext cx="363" cy="363"/>
              </a:xfrm>
              <a:prstGeom prst="ellipse">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7080" name="AutoShape 24"/>
              <p:cNvSpPr>
                <a:spLocks noChangeArrowheads="1"/>
              </p:cNvSpPr>
              <p:nvPr/>
            </p:nvSpPr>
            <p:spPr bwMode="auto">
              <a:xfrm rot="10800000">
                <a:off x="3494" y="1836"/>
                <a:ext cx="590" cy="68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00"/>
              </a:solidFill>
              <a:ln w="38100" algn="ctr">
                <a:noFill/>
                <a:miter lim="800000"/>
                <a:headEnd/>
                <a:tailEnd/>
              </a:ln>
              <a:effectLst/>
            </p:spPr>
            <p:txBody>
              <a:bodyPr wrap="none" lIns="90000" tIns="46800" rIns="90000" bIns="46800" anchor="ctr"/>
              <a:lstStyle/>
              <a:p>
                <a:endParaRPr lang="ja-JP" altLang="en-US"/>
              </a:p>
            </p:txBody>
          </p:sp>
          <p:sp>
            <p:nvSpPr>
              <p:cNvPr id="557081" name="AutoShape 25"/>
              <p:cNvSpPr>
                <a:spLocks noChangeArrowheads="1"/>
              </p:cNvSpPr>
              <p:nvPr/>
            </p:nvSpPr>
            <p:spPr bwMode="auto">
              <a:xfrm>
                <a:off x="3630" y="2426"/>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7082" name="AutoShape 26"/>
              <p:cNvSpPr>
                <a:spLocks noChangeArrowheads="1"/>
              </p:cNvSpPr>
              <p:nvPr/>
            </p:nvSpPr>
            <p:spPr bwMode="auto">
              <a:xfrm>
                <a:off x="3820" y="2426"/>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7083" name="AutoShape 27"/>
              <p:cNvSpPr>
                <a:spLocks noChangeArrowheads="1"/>
              </p:cNvSpPr>
              <p:nvPr/>
            </p:nvSpPr>
            <p:spPr bwMode="auto">
              <a:xfrm rot="1800000">
                <a:off x="3448" y="1791"/>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7084" name="AutoShape 28"/>
              <p:cNvSpPr>
                <a:spLocks noChangeArrowheads="1"/>
              </p:cNvSpPr>
              <p:nvPr/>
            </p:nvSpPr>
            <p:spPr bwMode="auto">
              <a:xfrm rot="19800000" flipH="1">
                <a:off x="3992" y="1791"/>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grpSp>
        <p:grpSp>
          <p:nvGrpSpPr>
            <p:cNvPr id="557085" name="Group 29"/>
            <p:cNvGrpSpPr>
              <a:grpSpLocks/>
            </p:cNvGrpSpPr>
            <p:nvPr/>
          </p:nvGrpSpPr>
          <p:grpSpPr bwMode="auto">
            <a:xfrm>
              <a:off x="2222" y="2381"/>
              <a:ext cx="420" cy="816"/>
              <a:chOff x="4309" y="1474"/>
              <a:chExt cx="816" cy="1587"/>
            </a:xfrm>
          </p:grpSpPr>
          <p:sp>
            <p:nvSpPr>
              <p:cNvPr id="557086" name="AutoShape 30"/>
              <p:cNvSpPr>
                <a:spLocks noChangeArrowheads="1"/>
              </p:cNvSpPr>
              <p:nvPr/>
            </p:nvSpPr>
            <p:spPr bwMode="auto">
              <a:xfrm>
                <a:off x="4520" y="1837"/>
                <a:ext cx="409" cy="680"/>
              </a:xfrm>
              <a:prstGeom prst="roundRect">
                <a:avLst>
                  <a:gd name="adj" fmla="val 16667"/>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7087" name="Oval 31"/>
              <p:cNvSpPr>
                <a:spLocks noChangeArrowheads="1"/>
              </p:cNvSpPr>
              <p:nvPr/>
            </p:nvSpPr>
            <p:spPr bwMode="auto">
              <a:xfrm>
                <a:off x="4536" y="1474"/>
                <a:ext cx="363" cy="363"/>
              </a:xfrm>
              <a:prstGeom prst="ellipse">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7088" name="AutoShape 32"/>
              <p:cNvSpPr>
                <a:spLocks noChangeArrowheads="1"/>
              </p:cNvSpPr>
              <p:nvPr/>
            </p:nvSpPr>
            <p:spPr bwMode="auto">
              <a:xfrm>
                <a:off x="4531" y="2426"/>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7089" name="AutoShape 33"/>
              <p:cNvSpPr>
                <a:spLocks noChangeArrowheads="1"/>
              </p:cNvSpPr>
              <p:nvPr/>
            </p:nvSpPr>
            <p:spPr bwMode="auto">
              <a:xfrm>
                <a:off x="4787" y="2426"/>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7090" name="AutoShape 34"/>
              <p:cNvSpPr>
                <a:spLocks noChangeArrowheads="1"/>
              </p:cNvSpPr>
              <p:nvPr/>
            </p:nvSpPr>
            <p:spPr bwMode="auto">
              <a:xfrm>
                <a:off x="4309" y="1837"/>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7091" name="AutoShape 35"/>
              <p:cNvSpPr>
                <a:spLocks noChangeArrowheads="1"/>
              </p:cNvSpPr>
              <p:nvPr/>
            </p:nvSpPr>
            <p:spPr bwMode="auto">
              <a:xfrm flipH="1">
                <a:off x="4989" y="1837"/>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7092" name="AutoShape 36"/>
              <p:cNvSpPr>
                <a:spLocks noChangeArrowheads="1"/>
              </p:cNvSpPr>
              <p:nvPr/>
            </p:nvSpPr>
            <p:spPr bwMode="auto">
              <a:xfrm rot="-5400000">
                <a:off x="4642" y="1519"/>
                <a:ext cx="136" cy="771"/>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grpSp>
      </p:grpSp>
      <p:pic>
        <p:nvPicPr>
          <p:cNvPr id="557094" name="Picture 38" descr="user"/>
          <p:cNvPicPr>
            <a:picLocks noChangeAspect="1" noChangeArrowheads="1"/>
          </p:cNvPicPr>
          <p:nvPr/>
        </p:nvPicPr>
        <p:blipFill>
          <a:blip r:embed="rId2" cstate="print"/>
          <a:srcRect/>
          <a:stretch>
            <a:fillRect/>
          </a:stretch>
        </p:blipFill>
        <p:spPr bwMode="auto">
          <a:xfrm>
            <a:off x="936625" y="5888038"/>
            <a:ext cx="814388" cy="1060450"/>
          </a:xfrm>
          <a:prstGeom prst="rect">
            <a:avLst/>
          </a:prstGeom>
          <a:noFill/>
        </p:spPr>
      </p:pic>
      <p:pic>
        <p:nvPicPr>
          <p:cNvPr id="557095" name="Picture 39" descr="user"/>
          <p:cNvPicPr>
            <a:picLocks noChangeAspect="1" noChangeArrowheads="1"/>
          </p:cNvPicPr>
          <p:nvPr/>
        </p:nvPicPr>
        <p:blipFill>
          <a:blip r:embed="rId2" cstate="print"/>
          <a:srcRect/>
          <a:stretch>
            <a:fillRect/>
          </a:stretch>
        </p:blipFill>
        <p:spPr bwMode="auto">
          <a:xfrm>
            <a:off x="1944688" y="5888038"/>
            <a:ext cx="814387" cy="1060450"/>
          </a:xfrm>
          <a:prstGeom prst="rect">
            <a:avLst/>
          </a:prstGeom>
          <a:noFill/>
        </p:spPr>
      </p:pic>
      <p:sp>
        <p:nvSpPr>
          <p:cNvPr id="557100" name="AutoShape 44"/>
          <p:cNvSpPr>
            <a:spLocks noChangeArrowheads="1"/>
          </p:cNvSpPr>
          <p:nvPr/>
        </p:nvSpPr>
        <p:spPr bwMode="auto">
          <a:xfrm>
            <a:off x="3313113" y="1908175"/>
            <a:ext cx="1582737" cy="1150938"/>
          </a:xfrm>
          <a:prstGeom prst="cloudCallout">
            <a:avLst>
              <a:gd name="adj1" fmla="val -43750"/>
              <a:gd name="adj2" fmla="val 70000"/>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競合者</a:t>
            </a:r>
          </a:p>
          <a:p>
            <a:r>
              <a:rPr lang="ja-JP" altLang="en-US" dirty="0">
                <a:latin typeface="ＭＳ Ｐゴシック" panose="020B0600070205080204" pitchFamily="50" charset="-128"/>
                <a:ea typeface="ＭＳ Ｐゴシック" panose="020B0600070205080204" pitchFamily="50" charset="-128"/>
              </a:rPr>
              <a:t>なし</a:t>
            </a:r>
          </a:p>
        </p:txBody>
      </p:sp>
      <p:sp>
        <p:nvSpPr>
          <p:cNvPr id="557103" name="Text Box 47"/>
          <p:cNvSpPr txBox="1">
            <a:spLocks noChangeArrowheads="1"/>
          </p:cNvSpPr>
          <p:nvPr/>
        </p:nvSpPr>
        <p:spPr bwMode="auto">
          <a:xfrm>
            <a:off x="2808288" y="4716463"/>
            <a:ext cx="2198687"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dirty="0">
                <a:solidFill>
                  <a:srgbClr val="CC6600"/>
                </a:solidFill>
              </a:rPr>
              <a:t>Interest</a:t>
            </a:r>
            <a:r>
              <a:rPr lang="ja-JP" altLang="en-US" dirty="0">
                <a:solidFill>
                  <a:srgbClr val="CC6600"/>
                </a:solidFill>
              </a:rPr>
              <a:t>状態</a:t>
            </a:r>
          </a:p>
        </p:txBody>
      </p:sp>
      <p:sp>
        <p:nvSpPr>
          <p:cNvPr id="557104" name="AutoShape 48"/>
          <p:cNvSpPr>
            <a:spLocks noChangeArrowheads="1"/>
          </p:cNvSpPr>
          <p:nvPr/>
        </p:nvSpPr>
        <p:spPr bwMode="auto">
          <a:xfrm>
            <a:off x="1584325" y="4572000"/>
            <a:ext cx="1582738" cy="1150938"/>
          </a:xfrm>
          <a:prstGeom prst="cloudCallout">
            <a:avLst>
              <a:gd name="adj1" fmla="val -43750"/>
              <a:gd name="adj2" fmla="val 70000"/>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空いてる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57104"/>
                                        </p:tgtEl>
                                        <p:attrNameLst>
                                          <p:attrName>style.visibility</p:attrName>
                                        </p:attrNameLst>
                                      </p:cBhvr>
                                      <p:to>
                                        <p:strVal val="visible"/>
                                      </p:to>
                                    </p:set>
                                    <p:animEffect transition="in" filter="wipe(down)">
                                      <p:cBhvr>
                                        <p:cTn id="7" dur="500"/>
                                        <p:tgtEl>
                                          <p:spTgt spid="5571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57104"/>
                                        </p:tgtEl>
                                      </p:cBhvr>
                                    </p:animEffect>
                                    <p:set>
                                      <p:cBhvr>
                                        <p:cTn id="12" dur="1" fill="hold">
                                          <p:stCondLst>
                                            <p:cond delay="499"/>
                                          </p:stCondLst>
                                        </p:cTn>
                                        <p:tgtEl>
                                          <p:spTgt spid="557104"/>
                                        </p:tgtEl>
                                        <p:attrNameLst>
                                          <p:attrName>style.visibility</p:attrName>
                                        </p:attrNameLst>
                                      </p:cBhvr>
                                      <p:to>
                                        <p:strVal val="hidden"/>
                                      </p:to>
                                    </p:set>
                                  </p:childTnLst>
                                </p:cTn>
                              </p:par>
                              <p:par>
                                <p:cTn id="13" presetID="64" presetClass="path" presetSubtype="0" accel="50000" decel="50000" fill="hold" nodeType="withEffect">
                                  <p:stCondLst>
                                    <p:cond delay="0"/>
                                  </p:stCondLst>
                                  <p:childTnLst>
                                    <p:animMotion origin="layout" path="M 3.60202E-6 -3.01974E-6 L 0.1738 -0.36812 " pathEditMode="relative" rAng="0" ptsTypes="AA">
                                      <p:cBhvr>
                                        <p:cTn id="14" dur="1000" fill="hold"/>
                                        <p:tgtEl>
                                          <p:spTgt spid="557094"/>
                                        </p:tgtEl>
                                        <p:attrNameLst>
                                          <p:attrName>ppt_x</p:attrName>
                                          <p:attrName>ppt_y</p:attrName>
                                        </p:attrNameLst>
                                      </p:cBhvr>
                                      <p:rCtr x="8700" y="-18400"/>
                                    </p:animMotion>
                                  </p:childTnLst>
                                </p:cTn>
                              </p:par>
                              <p:par>
                                <p:cTn id="15" presetID="10" presetClass="entr" presetSubtype="0" fill="hold" nodeType="withEffect">
                                  <p:stCondLst>
                                    <p:cond delay="0"/>
                                  </p:stCondLst>
                                  <p:childTnLst>
                                    <p:set>
                                      <p:cBhvr>
                                        <p:cTn id="16" dur="1" fill="hold">
                                          <p:stCondLst>
                                            <p:cond delay="0"/>
                                          </p:stCondLst>
                                        </p:cTn>
                                        <p:tgtEl>
                                          <p:spTgt spid="557060">
                                            <p:txEl>
                                              <p:pRg st="2" end="2"/>
                                            </p:txEl>
                                          </p:spTgt>
                                        </p:tgtEl>
                                        <p:attrNameLst>
                                          <p:attrName>style.visibility</p:attrName>
                                        </p:attrNameLst>
                                      </p:cBhvr>
                                      <p:to>
                                        <p:strVal val="visible"/>
                                      </p:to>
                                    </p:set>
                                    <p:animEffect transition="in" filter="fade">
                                      <p:cBhvr>
                                        <p:cTn id="17" dur="500"/>
                                        <p:tgtEl>
                                          <p:spTgt spid="5570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57100"/>
                                        </p:tgtEl>
                                        <p:attrNameLst>
                                          <p:attrName>style.visibility</p:attrName>
                                        </p:attrNameLst>
                                      </p:cBhvr>
                                      <p:to>
                                        <p:strVal val="visible"/>
                                      </p:to>
                                    </p:set>
                                    <p:animEffect transition="in" filter="wipe(down)">
                                      <p:cBhvr>
                                        <p:cTn id="22" dur="500"/>
                                        <p:tgtEl>
                                          <p:spTgt spid="557100"/>
                                        </p:tgtEl>
                                      </p:cBhvr>
                                    </p:animEffect>
                                  </p:childTnLst>
                                </p:cTn>
                              </p:par>
                            </p:childTnLst>
                          </p:cTn>
                        </p:par>
                        <p:par>
                          <p:cTn id="23" fill="hold">
                            <p:stCondLst>
                              <p:cond delay="500"/>
                            </p:stCondLst>
                            <p:childTnLst>
                              <p:par>
                                <p:cTn id="24" presetID="35" presetClass="path" presetSubtype="0" accel="50000" decel="50000" fill="hold" nodeType="afterEffect">
                                  <p:stCondLst>
                                    <p:cond delay="0"/>
                                  </p:stCondLst>
                                  <p:childTnLst>
                                    <p:animMotion origin="layout" path="M 0.1738 -0.36812 L 0.10248 -0.47291 " pathEditMode="relative" rAng="0" ptsTypes="AA">
                                      <p:cBhvr>
                                        <p:cTn id="25" dur="1000" fill="hold"/>
                                        <p:tgtEl>
                                          <p:spTgt spid="557094"/>
                                        </p:tgtEl>
                                        <p:attrNameLst>
                                          <p:attrName>ppt_x</p:attrName>
                                          <p:attrName>ppt_y</p:attrName>
                                        </p:attrNameLst>
                                      </p:cBhvr>
                                      <p:rCtr x="-3600" y="-5200"/>
                                    </p:animMotion>
                                  </p:childTnLst>
                                </p:cTn>
                              </p:par>
                              <p:par>
                                <p:cTn id="26" presetID="10" presetClass="exit" presetSubtype="0" fill="hold" grpId="1" nodeType="withEffect">
                                  <p:stCondLst>
                                    <p:cond delay="0"/>
                                  </p:stCondLst>
                                  <p:childTnLst>
                                    <p:animEffect transition="out" filter="fade">
                                      <p:cBhvr>
                                        <p:cTn id="27" dur="2000"/>
                                        <p:tgtEl>
                                          <p:spTgt spid="557100"/>
                                        </p:tgtEl>
                                      </p:cBhvr>
                                    </p:animEffect>
                                    <p:set>
                                      <p:cBhvr>
                                        <p:cTn id="28" dur="1" fill="hold">
                                          <p:stCondLst>
                                            <p:cond delay="1999"/>
                                          </p:stCondLst>
                                        </p:cTn>
                                        <p:tgtEl>
                                          <p:spTgt spid="557100"/>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1000"/>
                                        <p:tgtEl>
                                          <p:spTgt spid="557094"/>
                                        </p:tgtEl>
                                      </p:cBhvr>
                                    </p:animEffect>
                                    <p:set>
                                      <p:cBhvr>
                                        <p:cTn id="31" dur="1" fill="hold">
                                          <p:stCondLst>
                                            <p:cond delay="999"/>
                                          </p:stCondLst>
                                        </p:cTn>
                                        <p:tgtEl>
                                          <p:spTgt spid="557094"/>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557060">
                                            <p:txEl>
                                              <p:pRg st="3" end="3"/>
                                            </p:txEl>
                                          </p:spTgt>
                                        </p:tgtEl>
                                        <p:attrNameLst>
                                          <p:attrName>style.visibility</p:attrName>
                                        </p:attrNameLst>
                                      </p:cBhvr>
                                      <p:to>
                                        <p:strVal val="visible"/>
                                      </p:to>
                                    </p:set>
                                    <p:animEffect transition="in" filter="fade">
                                      <p:cBhvr>
                                        <p:cTn id="34" dur="500"/>
                                        <p:tgtEl>
                                          <p:spTgt spid="557060">
                                            <p:txEl>
                                              <p:pRg st="3" end="3"/>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57077"/>
                                        </p:tgtEl>
                                        <p:attrNameLst>
                                          <p:attrName>style.visibility</p:attrName>
                                        </p:attrNameLst>
                                      </p:cBhvr>
                                      <p:to>
                                        <p:strVal val="visible"/>
                                      </p:to>
                                    </p:set>
                                    <p:animEffect transition="in" filter="fade">
                                      <p:cBhvr>
                                        <p:cTn id="37" dur="500"/>
                                        <p:tgtEl>
                                          <p:spTgt spid="557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100" grpId="0" animBg="1"/>
      <p:bldP spid="557100" grpId="1" animBg="1"/>
      <p:bldP spid="557104" grpId="0" animBg="1"/>
      <p:bldP spid="557104"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Oval 2"/>
          <p:cNvSpPr>
            <a:spLocks noChangeArrowheads="1"/>
          </p:cNvSpPr>
          <p:nvPr/>
        </p:nvSpPr>
        <p:spPr bwMode="auto">
          <a:xfrm>
            <a:off x="144463" y="900113"/>
            <a:ext cx="4608512" cy="4248150"/>
          </a:xfrm>
          <a:prstGeom prst="ellipse">
            <a:avLst/>
          </a:prstGeom>
          <a:solidFill>
            <a:srgbClr val="FFFF99"/>
          </a:solidFill>
          <a:ln w="38100" algn="ctr">
            <a:solidFill>
              <a:srgbClr val="FFCC00"/>
            </a:solidFill>
            <a:round/>
            <a:headEnd/>
            <a:tailEnd/>
          </a:ln>
          <a:effectLst/>
        </p:spPr>
        <p:txBody>
          <a:bodyPr wrap="none" lIns="90000" tIns="46800" rIns="90000" bIns="46800" anchor="ctr"/>
          <a:lstStyle/>
          <a:p>
            <a:endParaRPr lang="ja-JP" altLang="en-US"/>
          </a:p>
        </p:txBody>
      </p:sp>
      <p:sp>
        <p:nvSpPr>
          <p:cNvPr id="558083" name="Rectangle 3"/>
          <p:cNvSpPr>
            <a:spLocks noChangeArrowheads="1"/>
          </p:cNvSpPr>
          <p:nvPr/>
        </p:nvSpPr>
        <p:spPr bwMode="auto">
          <a:xfrm>
            <a:off x="936625" y="1187450"/>
            <a:ext cx="1741488" cy="1870075"/>
          </a:xfrm>
          <a:prstGeom prst="rect">
            <a:avLst/>
          </a:prstGeom>
          <a:solidFill>
            <a:srgbClr val="333300"/>
          </a:solidFill>
          <a:ln w="38100" algn="ctr">
            <a:noFill/>
            <a:miter lim="800000"/>
            <a:headEnd/>
            <a:tailEnd/>
          </a:ln>
          <a:effectLst/>
        </p:spPr>
        <p:txBody>
          <a:bodyPr wrap="none" lIns="90000" tIns="46800" rIns="90000" bIns="46800" anchor="ctr"/>
          <a:lstStyle/>
          <a:p>
            <a:endParaRPr lang="ja-JP" altLang="en-US"/>
          </a:p>
        </p:txBody>
      </p:sp>
      <p:sp>
        <p:nvSpPr>
          <p:cNvPr id="558084" name="Rectangle 4"/>
          <p:cNvSpPr>
            <a:spLocks noGrp="1" noChangeArrowheads="1"/>
          </p:cNvSpPr>
          <p:nvPr>
            <p:ph type="title"/>
          </p:nvPr>
        </p:nvSpPr>
        <p:spPr/>
        <p:txBody>
          <a:bodyPr/>
          <a:lstStyle/>
          <a:p>
            <a:r>
              <a:rPr lang="en-US" altLang="ja-JP"/>
              <a:t>Dekker</a:t>
            </a:r>
            <a:r>
              <a:rPr lang="ja-JP" altLang="en-US"/>
              <a:t>のアルゴリズム</a:t>
            </a:r>
          </a:p>
        </p:txBody>
      </p:sp>
      <p:sp>
        <p:nvSpPr>
          <p:cNvPr id="558085" name="Rectangle 5"/>
          <p:cNvSpPr>
            <a:spLocks noGrp="1" noChangeArrowheads="1"/>
          </p:cNvSpPr>
          <p:nvPr>
            <p:ph type="body" idx="1"/>
          </p:nvPr>
        </p:nvSpPr>
        <p:spPr>
          <a:xfrm>
            <a:off x="4464050" y="971550"/>
            <a:ext cx="5467350" cy="6588125"/>
          </a:xfrm>
        </p:spPr>
        <p:txBody>
          <a:bodyPr/>
          <a:lstStyle/>
          <a:p>
            <a:r>
              <a:rPr lang="en-US" altLang="ja-JP" dirty="0"/>
              <a:t>Priority</a:t>
            </a:r>
          </a:p>
          <a:p>
            <a:pPr lvl="1"/>
            <a:r>
              <a:rPr lang="ja-JP" altLang="en-US" dirty="0"/>
              <a:t>競合者がいた場合</a:t>
            </a:r>
          </a:p>
          <a:p>
            <a:pPr lvl="1"/>
            <a:r>
              <a:rPr lang="en-US" altLang="ja-JP" dirty="0"/>
              <a:t>Priority</a:t>
            </a:r>
            <a:r>
              <a:rPr lang="ja-JP" altLang="en-US" dirty="0"/>
              <a:t>が示す優先度で</a:t>
            </a:r>
            <a:br>
              <a:rPr lang="ja-JP" altLang="en-US" dirty="0"/>
            </a:br>
            <a:r>
              <a:rPr lang="ja-JP" altLang="en-US" dirty="0"/>
              <a:t>どちらが入るか決定</a:t>
            </a:r>
          </a:p>
          <a:p>
            <a:pPr lvl="1"/>
            <a:r>
              <a:rPr lang="ja-JP" altLang="en-US" dirty="0"/>
              <a:t>自分に優先度が回ってくるまで</a:t>
            </a:r>
            <a:r>
              <a:rPr lang="en-US" altLang="ja-JP" dirty="0"/>
              <a:t>Interest</a:t>
            </a:r>
            <a:r>
              <a:rPr lang="ja-JP" altLang="en-US" dirty="0"/>
              <a:t>状態を解除</a:t>
            </a:r>
          </a:p>
        </p:txBody>
      </p:sp>
      <p:grpSp>
        <p:nvGrpSpPr>
          <p:cNvPr id="558086" name="Group 6"/>
          <p:cNvGrpSpPr>
            <a:grpSpLocks/>
          </p:cNvGrpSpPr>
          <p:nvPr/>
        </p:nvGrpSpPr>
        <p:grpSpPr bwMode="auto">
          <a:xfrm>
            <a:off x="1174750" y="1476375"/>
            <a:ext cx="1346200" cy="1295400"/>
            <a:chOff x="3824" y="2245"/>
            <a:chExt cx="848" cy="816"/>
          </a:xfrm>
        </p:grpSpPr>
        <p:grpSp>
          <p:nvGrpSpPr>
            <p:cNvPr id="558087" name="Group 7"/>
            <p:cNvGrpSpPr>
              <a:grpSpLocks/>
            </p:cNvGrpSpPr>
            <p:nvPr/>
          </p:nvGrpSpPr>
          <p:grpSpPr bwMode="auto">
            <a:xfrm>
              <a:off x="3824" y="2245"/>
              <a:ext cx="349" cy="816"/>
              <a:chOff x="3448" y="1473"/>
              <a:chExt cx="680" cy="1588"/>
            </a:xfrm>
          </p:grpSpPr>
          <p:sp>
            <p:nvSpPr>
              <p:cNvPr id="558088" name="Oval 8"/>
              <p:cNvSpPr>
                <a:spLocks noChangeArrowheads="1"/>
              </p:cNvSpPr>
              <p:nvPr/>
            </p:nvSpPr>
            <p:spPr bwMode="auto">
              <a:xfrm>
                <a:off x="3606" y="1473"/>
                <a:ext cx="363" cy="363"/>
              </a:xfrm>
              <a:prstGeom prst="ellipse">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089" name="AutoShape 9"/>
              <p:cNvSpPr>
                <a:spLocks noChangeArrowheads="1"/>
              </p:cNvSpPr>
              <p:nvPr/>
            </p:nvSpPr>
            <p:spPr bwMode="auto">
              <a:xfrm rot="10800000">
                <a:off x="3494" y="1836"/>
                <a:ext cx="590" cy="68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666633"/>
              </a:solidFill>
              <a:ln w="38100" algn="ctr">
                <a:noFill/>
                <a:miter lim="800000"/>
                <a:headEnd/>
                <a:tailEnd/>
              </a:ln>
              <a:effectLst/>
            </p:spPr>
            <p:txBody>
              <a:bodyPr wrap="none" lIns="90000" tIns="46800" rIns="90000" bIns="46800" anchor="ctr"/>
              <a:lstStyle/>
              <a:p>
                <a:endParaRPr lang="ja-JP" altLang="en-US"/>
              </a:p>
            </p:txBody>
          </p:sp>
          <p:sp>
            <p:nvSpPr>
              <p:cNvPr id="558090" name="AutoShape 10"/>
              <p:cNvSpPr>
                <a:spLocks noChangeArrowheads="1"/>
              </p:cNvSpPr>
              <p:nvPr/>
            </p:nvSpPr>
            <p:spPr bwMode="auto">
              <a:xfrm>
                <a:off x="3630"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091" name="AutoShape 11"/>
              <p:cNvSpPr>
                <a:spLocks noChangeArrowheads="1"/>
              </p:cNvSpPr>
              <p:nvPr/>
            </p:nvSpPr>
            <p:spPr bwMode="auto">
              <a:xfrm>
                <a:off x="3820"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092" name="AutoShape 12"/>
              <p:cNvSpPr>
                <a:spLocks noChangeArrowheads="1"/>
              </p:cNvSpPr>
              <p:nvPr/>
            </p:nvSpPr>
            <p:spPr bwMode="auto">
              <a:xfrm rot="1800000">
                <a:off x="3448" y="1791"/>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093" name="AutoShape 13"/>
              <p:cNvSpPr>
                <a:spLocks noChangeArrowheads="1"/>
              </p:cNvSpPr>
              <p:nvPr/>
            </p:nvSpPr>
            <p:spPr bwMode="auto">
              <a:xfrm rot="19800000" flipH="1">
                <a:off x="3992" y="1791"/>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grpSp>
        <p:grpSp>
          <p:nvGrpSpPr>
            <p:cNvPr id="558094" name="Group 14"/>
            <p:cNvGrpSpPr>
              <a:grpSpLocks/>
            </p:cNvGrpSpPr>
            <p:nvPr/>
          </p:nvGrpSpPr>
          <p:grpSpPr bwMode="auto">
            <a:xfrm>
              <a:off x="4252" y="2245"/>
              <a:ext cx="420" cy="816"/>
              <a:chOff x="4309" y="1474"/>
              <a:chExt cx="816" cy="1587"/>
            </a:xfrm>
          </p:grpSpPr>
          <p:sp>
            <p:nvSpPr>
              <p:cNvPr id="558095" name="AutoShape 15"/>
              <p:cNvSpPr>
                <a:spLocks noChangeArrowheads="1"/>
              </p:cNvSpPr>
              <p:nvPr/>
            </p:nvSpPr>
            <p:spPr bwMode="auto">
              <a:xfrm>
                <a:off x="4520" y="1837"/>
                <a:ext cx="409" cy="680"/>
              </a:xfrm>
              <a:prstGeom prst="roundRect">
                <a:avLst>
                  <a:gd name="adj" fmla="val 16667"/>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096" name="Oval 16"/>
              <p:cNvSpPr>
                <a:spLocks noChangeArrowheads="1"/>
              </p:cNvSpPr>
              <p:nvPr/>
            </p:nvSpPr>
            <p:spPr bwMode="auto">
              <a:xfrm>
                <a:off x="4536" y="1474"/>
                <a:ext cx="363" cy="363"/>
              </a:xfrm>
              <a:prstGeom prst="ellipse">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097" name="AutoShape 17"/>
              <p:cNvSpPr>
                <a:spLocks noChangeArrowheads="1"/>
              </p:cNvSpPr>
              <p:nvPr/>
            </p:nvSpPr>
            <p:spPr bwMode="auto">
              <a:xfrm>
                <a:off x="4531"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098" name="AutoShape 18"/>
              <p:cNvSpPr>
                <a:spLocks noChangeArrowheads="1"/>
              </p:cNvSpPr>
              <p:nvPr/>
            </p:nvSpPr>
            <p:spPr bwMode="auto">
              <a:xfrm>
                <a:off x="4787" y="2426"/>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099" name="AutoShape 19"/>
              <p:cNvSpPr>
                <a:spLocks noChangeArrowheads="1"/>
              </p:cNvSpPr>
              <p:nvPr/>
            </p:nvSpPr>
            <p:spPr bwMode="auto">
              <a:xfrm>
                <a:off x="4309" y="1837"/>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100" name="AutoShape 20"/>
              <p:cNvSpPr>
                <a:spLocks noChangeArrowheads="1"/>
              </p:cNvSpPr>
              <p:nvPr/>
            </p:nvSpPr>
            <p:spPr bwMode="auto">
              <a:xfrm flipH="1">
                <a:off x="4989" y="1837"/>
                <a:ext cx="136" cy="635"/>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sp>
            <p:nvSpPr>
              <p:cNvPr id="558101" name="AutoShape 21"/>
              <p:cNvSpPr>
                <a:spLocks noChangeArrowheads="1"/>
              </p:cNvSpPr>
              <p:nvPr/>
            </p:nvSpPr>
            <p:spPr bwMode="auto">
              <a:xfrm rot="-5400000">
                <a:off x="4642" y="1519"/>
                <a:ext cx="136" cy="771"/>
              </a:xfrm>
              <a:prstGeom prst="roundRect">
                <a:avLst>
                  <a:gd name="adj" fmla="val 50000"/>
                </a:avLst>
              </a:prstGeom>
              <a:solidFill>
                <a:srgbClr val="666633"/>
              </a:solidFill>
              <a:ln w="38100" algn="ctr">
                <a:noFill/>
                <a:round/>
                <a:headEnd/>
                <a:tailEnd/>
              </a:ln>
              <a:effectLst/>
            </p:spPr>
            <p:txBody>
              <a:bodyPr wrap="none" lIns="90000" tIns="46800" rIns="90000" bIns="46800" anchor="ctr"/>
              <a:lstStyle/>
              <a:p>
                <a:endParaRPr lang="ja-JP" altLang="en-US"/>
              </a:p>
            </p:txBody>
          </p:sp>
        </p:grpSp>
      </p:grpSp>
      <p:grpSp>
        <p:nvGrpSpPr>
          <p:cNvPr id="558102" name="Group 22"/>
          <p:cNvGrpSpPr>
            <a:grpSpLocks/>
          </p:cNvGrpSpPr>
          <p:nvPr/>
        </p:nvGrpSpPr>
        <p:grpSpPr bwMode="auto">
          <a:xfrm>
            <a:off x="1171575" y="1476375"/>
            <a:ext cx="1346200" cy="1295400"/>
            <a:chOff x="1794" y="2381"/>
            <a:chExt cx="848" cy="816"/>
          </a:xfrm>
        </p:grpSpPr>
        <p:grpSp>
          <p:nvGrpSpPr>
            <p:cNvPr id="558103" name="Group 23"/>
            <p:cNvGrpSpPr>
              <a:grpSpLocks/>
            </p:cNvGrpSpPr>
            <p:nvPr/>
          </p:nvGrpSpPr>
          <p:grpSpPr bwMode="auto">
            <a:xfrm>
              <a:off x="1794" y="2381"/>
              <a:ext cx="349" cy="816"/>
              <a:chOff x="3448" y="1473"/>
              <a:chExt cx="680" cy="1588"/>
            </a:xfrm>
          </p:grpSpPr>
          <p:sp>
            <p:nvSpPr>
              <p:cNvPr id="558104" name="Oval 24"/>
              <p:cNvSpPr>
                <a:spLocks noChangeArrowheads="1"/>
              </p:cNvSpPr>
              <p:nvPr/>
            </p:nvSpPr>
            <p:spPr bwMode="auto">
              <a:xfrm>
                <a:off x="3606" y="1473"/>
                <a:ext cx="363" cy="363"/>
              </a:xfrm>
              <a:prstGeom prst="ellipse">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8105" name="AutoShape 25"/>
              <p:cNvSpPr>
                <a:spLocks noChangeArrowheads="1"/>
              </p:cNvSpPr>
              <p:nvPr/>
            </p:nvSpPr>
            <p:spPr bwMode="auto">
              <a:xfrm rot="10800000">
                <a:off x="3494" y="1836"/>
                <a:ext cx="590" cy="68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00"/>
              </a:solidFill>
              <a:ln w="38100" algn="ctr">
                <a:noFill/>
                <a:miter lim="800000"/>
                <a:headEnd/>
                <a:tailEnd/>
              </a:ln>
              <a:effectLst/>
            </p:spPr>
            <p:txBody>
              <a:bodyPr wrap="none" lIns="90000" tIns="46800" rIns="90000" bIns="46800" anchor="ctr"/>
              <a:lstStyle/>
              <a:p>
                <a:endParaRPr lang="ja-JP" altLang="en-US"/>
              </a:p>
            </p:txBody>
          </p:sp>
          <p:sp>
            <p:nvSpPr>
              <p:cNvPr id="558106" name="AutoShape 26"/>
              <p:cNvSpPr>
                <a:spLocks noChangeArrowheads="1"/>
              </p:cNvSpPr>
              <p:nvPr/>
            </p:nvSpPr>
            <p:spPr bwMode="auto">
              <a:xfrm>
                <a:off x="3630" y="2426"/>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8107" name="AutoShape 27"/>
              <p:cNvSpPr>
                <a:spLocks noChangeArrowheads="1"/>
              </p:cNvSpPr>
              <p:nvPr/>
            </p:nvSpPr>
            <p:spPr bwMode="auto">
              <a:xfrm>
                <a:off x="3820" y="2426"/>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8108" name="AutoShape 28"/>
              <p:cNvSpPr>
                <a:spLocks noChangeArrowheads="1"/>
              </p:cNvSpPr>
              <p:nvPr/>
            </p:nvSpPr>
            <p:spPr bwMode="auto">
              <a:xfrm rot="1800000">
                <a:off x="3448" y="1791"/>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sp>
            <p:nvSpPr>
              <p:cNvPr id="558109" name="AutoShape 29"/>
              <p:cNvSpPr>
                <a:spLocks noChangeArrowheads="1"/>
              </p:cNvSpPr>
              <p:nvPr/>
            </p:nvSpPr>
            <p:spPr bwMode="auto">
              <a:xfrm rot="19800000" flipH="1">
                <a:off x="3992" y="1791"/>
                <a:ext cx="136" cy="635"/>
              </a:xfrm>
              <a:prstGeom prst="roundRect">
                <a:avLst>
                  <a:gd name="adj" fmla="val 50000"/>
                </a:avLst>
              </a:prstGeom>
              <a:solidFill>
                <a:srgbClr val="FFFF00"/>
              </a:solidFill>
              <a:ln w="38100" algn="ctr">
                <a:noFill/>
                <a:round/>
                <a:headEnd/>
                <a:tailEnd/>
              </a:ln>
              <a:effectLst/>
            </p:spPr>
            <p:txBody>
              <a:bodyPr wrap="none" lIns="90000" tIns="46800" rIns="90000" bIns="46800" anchor="ctr"/>
              <a:lstStyle/>
              <a:p>
                <a:endParaRPr lang="ja-JP" altLang="en-US"/>
              </a:p>
            </p:txBody>
          </p:sp>
        </p:grpSp>
        <p:grpSp>
          <p:nvGrpSpPr>
            <p:cNvPr id="558110" name="Group 30"/>
            <p:cNvGrpSpPr>
              <a:grpSpLocks/>
            </p:cNvGrpSpPr>
            <p:nvPr/>
          </p:nvGrpSpPr>
          <p:grpSpPr bwMode="auto">
            <a:xfrm>
              <a:off x="2222" y="2381"/>
              <a:ext cx="420" cy="816"/>
              <a:chOff x="4309" y="1474"/>
              <a:chExt cx="816" cy="1587"/>
            </a:xfrm>
          </p:grpSpPr>
          <p:sp>
            <p:nvSpPr>
              <p:cNvPr id="558111" name="AutoShape 31"/>
              <p:cNvSpPr>
                <a:spLocks noChangeArrowheads="1"/>
              </p:cNvSpPr>
              <p:nvPr/>
            </p:nvSpPr>
            <p:spPr bwMode="auto">
              <a:xfrm>
                <a:off x="4520" y="1837"/>
                <a:ext cx="409" cy="680"/>
              </a:xfrm>
              <a:prstGeom prst="roundRect">
                <a:avLst>
                  <a:gd name="adj" fmla="val 16667"/>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8112" name="Oval 32"/>
              <p:cNvSpPr>
                <a:spLocks noChangeArrowheads="1"/>
              </p:cNvSpPr>
              <p:nvPr/>
            </p:nvSpPr>
            <p:spPr bwMode="auto">
              <a:xfrm>
                <a:off x="4536" y="1474"/>
                <a:ext cx="363" cy="363"/>
              </a:xfrm>
              <a:prstGeom prst="ellipse">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8113" name="AutoShape 33"/>
              <p:cNvSpPr>
                <a:spLocks noChangeArrowheads="1"/>
              </p:cNvSpPr>
              <p:nvPr/>
            </p:nvSpPr>
            <p:spPr bwMode="auto">
              <a:xfrm>
                <a:off x="4531" y="2426"/>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8114" name="AutoShape 34"/>
              <p:cNvSpPr>
                <a:spLocks noChangeArrowheads="1"/>
              </p:cNvSpPr>
              <p:nvPr/>
            </p:nvSpPr>
            <p:spPr bwMode="auto">
              <a:xfrm>
                <a:off x="4787" y="2426"/>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8115" name="AutoShape 35"/>
              <p:cNvSpPr>
                <a:spLocks noChangeArrowheads="1"/>
              </p:cNvSpPr>
              <p:nvPr/>
            </p:nvSpPr>
            <p:spPr bwMode="auto">
              <a:xfrm>
                <a:off x="4309" y="1837"/>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8116" name="AutoShape 36"/>
              <p:cNvSpPr>
                <a:spLocks noChangeArrowheads="1"/>
              </p:cNvSpPr>
              <p:nvPr/>
            </p:nvSpPr>
            <p:spPr bwMode="auto">
              <a:xfrm flipH="1">
                <a:off x="4989" y="1837"/>
                <a:ext cx="136" cy="635"/>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sp>
            <p:nvSpPr>
              <p:cNvPr id="558117" name="AutoShape 37"/>
              <p:cNvSpPr>
                <a:spLocks noChangeArrowheads="1"/>
              </p:cNvSpPr>
              <p:nvPr/>
            </p:nvSpPr>
            <p:spPr bwMode="auto">
              <a:xfrm rot="-5400000">
                <a:off x="4642" y="1519"/>
                <a:ext cx="136" cy="771"/>
              </a:xfrm>
              <a:prstGeom prst="roundRect">
                <a:avLst>
                  <a:gd name="adj" fmla="val 50000"/>
                </a:avLst>
              </a:prstGeom>
              <a:solidFill>
                <a:srgbClr val="CCFFFF"/>
              </a:solidFill>
              <a:ln w="38100" algn="ctr">
                <a:noFill/>
                <a:round/>
                <a:headEnd/>
                <a:tailEnd/>
              </a:ln>
              <a:effectLst/>
            </p:spPr>
            <p:txBody>
              <a:bodyPr wrap="none" lIns="90000" tIns="46800" rIns="90000" bIns="46800" anchor="ctr"/>
              <a:lstStyle/>
              <a:p>
                <a:endParaRPr lang="ja-JP" altLang="en-US"/>
              </a:p>
            </p:txBody>
          </p:sp>
        </p:grpSp>
      </p:grpSp>
      <p:pic>
        <p:nvPicPr>
          <p:cNvPr id="558118" name="Picture 38" descr="user"/>
          <p:cNvPicPr>
            <a:picLocks noChangeAspect="1" noChangeArrowheads="1"/>
          </p:cNvPicPr>
          <p:nvPr/>
        </p:nvPicPr>
        <p:blipFill>
          <a:blip r:embed="rId2" cstate="print"/>
          <a:srcRect/>
          <a:stretch>
            <a:fillRect/>
          </a:stretch>
        </p:blipFill>
        <p:spPr bwMode="auto">
          <a:xfrm>
            <a:off x="936625" y="5888038"/>
            <a:ext cx="814388" cy="1060450"/>
          </a:xfrm>
          <a:prstGeom prst="rect">
            <a:avLst/>
          </a:prstGeom>
          <a:noFill/>
        </p:spPr>
      </p:pic>
      <p:pic>
        <p:nvPicPr>
          <p:cNvPr id="558119" name="Picture 39" descr="user"/>
          <p:cNvPicPr>
            <a:picLocks noChangeAspect="1" noChangeArrowheads="1"/>
          </p:cNvPicPr>
          <p:nvPr/>
        </p:nvPicPr>
        <p:blipFill>
          <a:blip r:embed="rId2" cstate="print"/>
          <a:srcRect/>
          <a:stretch>
            <a:fillRect/>
          </a:stretch>
        </p:blipFill>
        <p:spPr bwMode="auto">
          <a:xfrm>
            <a:off x="1944688" y="5888038"/>
            <a:ext cx="814387" cy="1060450"/>
          </a:xfrm>
          <a:prstGeom prst="rect">
            <a:avLst/>
          </a:prstGeom>
          <a:noFill/>
        </p:spPr>
      </p:pic>
      <p:sp>
        <p:nvSpPr>
          <p:cNvPr id="558120" name="AutoShape 40"/>
          <p:cNvSpPr>
            <a:spLocks noChangeArrowheads="1"/>
          </p:cNvSpPr>
          <p:nvPr/>
        </p:nvSpPr>
        <p:spPr bwMode="auto">
          <a:xfrm>
            <a:off x="0" y="1979613"/>
            <a:ext cx="1582738" cy="1150937"/>
          </a:xfrm>
          <a:prstGeom prst="cloudCallout">
            <a:avLst>
              <a:gd name="adj1" fmla="val 43181"/>
              <a:gd name="adj2" fmla="val 64069"/>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a:t>競合者</a:t>
            </a:r>
          </a:p>
          <a:p>
            <a:r>
              <a:rPr lang="ja-JP" altLang="en-US"/>
              <a:t>あり</a:t>
            </a:r>
          </a:p>
        </p:txBody>
      </p:sp>
      <p:sp>
        <p:nvSpPr>
          <p:cNvPr id="558121" name="Text Box 41"/>
          <p:cNvSpPr txBox="1">
            <a:spLocks noChangeArrowheads="1"/>
          </p:cNvSpPr>
          <p:nvPr/>
        </p:nvSpPr>
        <p:spPr bwMode="auto">
          <a:xfrm>
            <a:off x="2808288" y="4716463"/>
            <a:ext cx="2198687" cy="457200"/>
          </a:xfrm>
          <a:prstGeom prst="rect">
            <a:avLst/>
          </a:prstGeom>
          <a:noFill/>
          <a:ln w="38100" algn="ctr">
            <a:noFill/>
            <a:miter lim="800000"/>
            <a:headEnd/>
            <a:tailEnd/>
          </a:ln>
          <a:effectLst/>
        </p:spPr>
        <p:txBody>
          <a:bodyPr wrap="none" lIns="90000" tIns="46800" rIns="90000" bIns="46800" anchorCtr="1">
            <a:spAutoFit/>
          </a:bodyPr>
          <a:lstStyle/>
          <a:p>
            <a:r>
              <a:rPr lang="en-US" altLang="ja-JP">
                <a:solidFill>
                  <a:srgbClr val="CC6600"/>
                </a:solidFill>
              </a:rPr>
              <a:t>Interest</a:t>
            </a:r>
            <a:r>
              <a:rPr lang="ja-JP" altLang="en-US">
                <a:solidFill>
                  <a:srgbClr val="CC6600"/>
                </a:solidFill>
              </a:rPr>
              <a:t>状態</a:t>
            </a:r>
          </a:p>
        </p:txBody>
      </p:sp>
      <p:sp>
        <p:nvSpPr>
          <p:cNvPr id="558122" name="AutoShape 42"/>
          <p:cNvSpPr>
            <a:spLocks noChangeArrowheads="1"/>
          </p:cNvSpPr>
          <p:nvPr/>
        </p:nvSpPr>
        <p:spPr bwMode="auto">
          <a:xfrm>
            <a:off x="1584325" y="4572000"/>
            <a:ext cx="1582738" cy="1150938"/>
          </a:xfrm>
          <a:prstGeom prst="cloudCallout">
            <a:avLst>
              <a:gd name="adj1" fmla="val -43750"/>
              <a:gd name="adj2" fmla="val 70000"/>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空いてる</a:t>
            </a:r>
          </a:p>
        </p:txBody>
      </p:sp>
      <p:sp>
        <p:nvSpPr>
          <p:cNvPr id="558123" name="AutoShape 43"/>
          <p:cNvSpPr>
            <a:spLocks noChangeArrowheads="1"/>
          </p:cNvSpPr>
          <p:nvPr/>
        </p:nvSpPr>
        <p:spPr bwMode="auto">
          <a:xfrm>
            <a:off x="2663825" y="4932363"/>
            <a:ext cx="1582738" cy="1150937"/>
          </a:xfrm>
          <a:prstGeom prst="cloudCallout">
            <a:avLst>
              <a:gd name="adj1" fmla="val -43750"/>
              <a:gd name="adj2" fmla="val 70000"/>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空いてる</a:t>
            </a:r>
          </a:p>
        </p:txBody>
      </p:sp>
      <p:sp>
        <p:nvSpPr>
          <p:cNvPr id="558124" name="AutoShape 44"/>
          <p:cNvSpPr>
            <a:spLocks noChangeArrowheads="1"/>
          </p:cNvSpPr>
          <p:nvPr/>
        </p:nvSpPr>
        <p:spPr bwMode="auto">
          <a:xfrm>
            <a:off x="3527425" y="1908175"/>
            <a:ext cx="1582738" cy="1150938"/>
          </a:xfrm>
          <a:prstGeom prst="cloudCallout">
            <a:avLst>
              <a:gd name="adj1" fmla="val -43750"/>
              <a:gd name="adj2" fmla="val 70000"/>
            </a:avLst>
          </a:prstGeom>
          <a:solidFill>
            <a:srgbClr val="CCFFCC"/>
          </a:solidFill>
          <a:ln w="38100">
            <a:solidFill>
              <a:srgbClr val="339966"/>
            </a:solidFill>
            <a:round/>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競合者</a:t>
            </a:r>
          </a:p>
          <a:p>
            <a:r>
              <a:rPr lang="ja-JP" altLang="en-US" dirty="0">
                <a:latin typeface="ＭＳ Ｐゴシック" panose="020B0600070205080204" pitchFamily="50" charset="-128"/>
                <a:ea typeface="ＭＳ Ｐゴシック" panose="020B0600070205080204" pitchFamily="50" charset="-128"/>
              </a:rPr>
              <a:t>あり</a:t>
            </a:r>
          </a:p>
        </p:txBody>
      </p:sp>
      <p:sp>
        <p:nvSpPr>
          <p:cNvPr id="558125" name="AutoShape 45"/>
          <p:cNvSpPr>
            <a:spLocks noChangeArrowheads="1"/>
          </p:cNvSpPr>
          <p:nvPr/>
        </p:nvSpPr>
        <p:spPr bwMode="auto">
          <a:xfrm>
            <a:off x="0" y="1979613"/>
            <a:ext cx="1944688" cy="1295400"/>
          </a:xfrm>
          <a:prstGeom prst="wedgeEllipseCallout">
            <a:avLst>
              <a:gd name="adj1" fmla="val 34162"/>
              <a:gd name="adj2" fmla="val 51838"/>
            </a:avLst>
          </a:prstGeom>
          <a:solidFill>
            <a:srgbClr val="FFCC99"/>
          </a:solidFill>
          <a:ln w="38100" algn="ctr">
            <a:solidFill>
              <a:srgbClr val="FF6600"/>
            </a:solidFill>
            <a:miter lim="800000"/>
            <a:headEnd/>
            <a:tailEnd/>
          </a:ln>
          <a:effectLst/>
        </p:spPr>
        <p:txBody>
          <a:bodyPr wrap="none" lIns="90000" tIns="46800" rIns="90000" bIns="46800" anchor="ctr" anchorCtr="1"/>
          <a:lstStyle/>
          <a:p>
            <a:r>
              <a:rPr lang="ja-JP" altLang="en-US" dirty="0">
                <a:solidFill>
                  <a:srgbClr val="CC0000"/>
                </a:solidFill>
                <a:latin typeface="ＭＳ Ｐゴシック" panose="020B0600070205080204" pitchFamily="50" charset="-128"/>
                <a:ea typeface="ＭＳ Ｐゴシック" panose="020B0600070205080204" pitchFamily="50" charset="-128"/>
              </a:rPr>
              <a:t>さっき</a:t>
            </a:r>
          </a:p>
          <a:p>
            <a:r>
              <a:rPr lang="ja-JP" altLang="en-US" dirty="0">
                <a:solidFill>
                  <a:srgbClr val="CC0000"/>
                </a:solidFill>
                <a:latin typeface="ＭＳ Ｐゴシック" panose="020B0600070205080204" pitchFamily="50" charset="-128"/>
                <a:ea typeface="ＭＳ Ｐゴシック" panose="020B0600070205080204" pitchFamily="50" charset="-128"/>
              </a:rPr>
              <a:t>私だったので</a:t>
            </a:r>
          </a:p>
          <a:p>
            <a:r>
              <a:rPr lang="ja-JP" altLang="en-US" dirty="0">
                <a:solidFill>
                  <a:srgbClr val="CC0000"/>
                </a:solidFill>
                <a:latin typeface="ＭＳ Ｐゴシック" panose="020B0600070205080204" pitchFamily="50" charset="-128"/>
                <a:ea typeface="ＭＳ Ｐゴシック" panose="020B0600070205080204" pitchFamily="50" charset="-128"/>
              </a:rPr>
              <a:t>どうぞ</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58122"/>
                                        </p:tgtEl>
                                        <p:attrNameLst>
                                          <p:attrName>style.visibility</p:attrName>
                                        </p:attrNameLst>
                                      </p:cBhvr>
                                      <p:to>
                                        <p:strVal val="visible"/>
                                      </p:to>
                                    </p:set>
                                    <p:animEffect transition="in" filter="wipe(down)">
                                      <p:cBhvr>
                                        <p:cTn id="7" dur="500"/>
                                        <p:tgtEl>
                                          <p:spTgt spid="55812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58123"/>
                                        </p:tgtEl>
                                        <p:attrNameLst>
                                          <p:attrName>style.visibility</p:attrName>
                                        </p:attrNameLst>
                                      </p:cBhvr>
                                      <p:to>
                                        <p:strVal val="visible"/>
                                      </p:to>
                                    </p:set>
                                    <p:animEffect transition="in" filter="wipe(down)">
                                      <p:cBhvr>
                                        <p:cTn id="11" dur="500"/>
                                        <p:tgtEl>
                                          <p:spTgt spid="5581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558122"/>
                                        </p:tgtEl>
                                      </p:cBhvr>
                                    </p:animEffect>
                                    <p:set>
                                      <p:cBhvr>
                                        <p:cTn id="16" dur="1" fill="hold">
                                          <p:stCondLst>
                                            <p:cond delay="499"/>
                                          </p:stCondLst>
                                        </p:cTn>
                                        <p:tgtEl>
                                          <p:spTgt spid="558122"/>
                                        </p:tgtEl>
                                        <p:attrNameLst>
                                          <p:attrName>style.visibility</p:attrName>
                                        </p:attrNameLst>
                                      </p:cBhvr>
                                      <p:to>
                                        <p:strVal val="hidden"/>
                                      </p:to>
                                    </p:set>
                                  </p:childTnLst>
                                </p:cTn>
                              </p:par>
                              <p:par>
                                <p:cTn id="17" presetID="10" presetClass="exit" presetSubtype="0" fill="hold" grpId="1" nodeType="withEffect">
                                  <p:stCondLst>
                                    <p:cond delay="0"/>
                                  </p:stCondLst>
                                  <p:childTnLst>
                                    <p:animEffect transition="out" filter="fade">
                                      <p:cBhvr>
                                        <p:cTn id="18" dur="500"/>
                                        <p:tgtEl>
                                          <p:spTgt spid="558123"/>
                                        </p:tgtEl>
                                      </p:cBhvr>
                                    </p:animEffect>
                                    <p:set>
                                      <p:cBhvr>
                                        <p:cTn id="19" dur="1" fill="hold">
                                          <p:stCondLst>
                                            <p:cond delay="499"/>
                                          </p:stCondLst>
                                        </p:cTn>
                                        <p:tgtEl>
                                          <p:spTgt spid="558123"/>
                                        </p:tgtEl>
                                        <p:attrNameLst>
                                          <p:attrName>style.visibility</p:attrName>
                                        </p:attrNameLst>
                                      </p:cBhvr>
                                      <p:to>
                                        <p:strVal val="hidden"/>
                                      </p:to>
                                    </p:set>
                                  </p:childTnLst>
                                </p:cTn>
                              </p:par>
                              <p:par>
                                <p:cTn id="20" presetID="64" presetClass="path" presetSubtype="0" accel="50000" decel="50000" fill="hold" nodeType="withEffect">
                                  <p:stCondLst>
                                    <p:cond delay="0"/>
                                  </p:stCondLst>
                                  <p:childTnLst>
                                    <p:animMotion origin="layout" path="M 3.60202E-6 -3.01974E-6 L 0.07383 -0.34901 " pathEditMode="relative" rAng="0" ptsTypes="AA">
                                      <p:cBhvr>
                                        <p:cTn id="21" dur="1000" fill="hold"/>
                                        <p:tgtEl>
                                          <p:spTgt spid="558118"/>
                                        </p:tgtEl>
                                        <p:attrNameLst>
                                          <p:attrName>ppt_x</p:attrName>
                                          <p:attrName>ppt_y</p:attrName>
                                        </p:attrNameLst>
                                      </p:cBhvr>
                                      <p:rCtr x="3700" y="-17500"/>
                                    </p:animMotion>
                                  </p:childTnLst>
                                </p:cTn>
                              </p:par>
                              <p:par>
                                <p:cTn id="22" presetID="64" presetClass="path" presetSubtype="0" accel="50000" decel="50000" fill="hold" nodeType="withEffect">
                                  <p:stCondLst>
                                    <p:cond delay="0"/>
                                  </p:stCondLst>
                                  <p:childTnLst>
                                    <p:animMotion origin="layout" path="M 0.00708 -0.02856 L 0.07384 -0.36812 " pathEditMode="relative" rAng="0" ptsTypes="AA">
                                      <p:cBhvr>
                                        <p:cTn id="23" dur="2000" fill="hold"/>
                                        <p:tgtEl>
                                          <p:spTgt spid="558119"/>
                                        </p:tgtEl>
                                        <p:attrNameLst>
                                          <p:attrName>ppt_x</p:attrName>
                                          <p:attrName>ppt_y</p:attrName>
                                        </p:attrNameLst>
                                      </p:cBhvr>
                                      <p:rCtr x="3300" y="-17000"/>
                                    </p:animMotion>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58120"/>
                                        </p:tgtEl>
                                        <p:attrNameLst>
                                          <p:attrName>style.visibility</p:attrName>
                                        </p:attrNameLst>
                                      </p:cBhvr>
                                      <p:to>
                                        <p:strVal val="visible"/>
                                      </p:to>
                                    </p:set>
                                    <p:animEffect transition="in" filter="wipe(down)">
                                      <p:cBhvr>
                                        <p:cTn id="28" dur="500"/>
                                        <p:tgtEl>
                                          <p:spTgt spid="55812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58124"/>
                                        </p:tgtEl>
                                        <p:attrNameLst>
                                          <p:attrName>style.visibility</p:attrName>
                                        </p:attrNameLst>
                                      </p:cBhvr>
                                      <p:to>
                                        <p:strVal val="visible"/>
                                      </p:to>
                                    </p:set>
                                    <p:animEffect transition="in" filter="wipe(down)">
                                      <p:cBhvr>
                                        <p:cTn id="31" dur="500"/>
                                        <p:tgtEl>
                                          <p:spTgt spid="558124"/>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558085">
                                            <p:txEl>
                                              <p:pRg st="1" end="1"/>
                                            </p:txEl>
                                          </p:spTgt>
                                        </p:tgtEl>
                                        <p:attrNameLst>
                                          <p:attrName>style.visibility</p:attrName>
                                        </p:attrNameLst>
                                      </p:cBhvr>
                                      <p:to>
                                        <p:strVal val="visible"/>
                                      </p:to>
                                    </p:set>
                                    <p:animEffect transition="in" filter="fade">
                                      <p:cBhvr>
                                        <p:cTn id="35" dur="500"/>
                                        <p:tgtEl>
                                          <p:spTgt spid="558085">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558120"/>
                                        </p:tgtEl>
                                      </p:cBhvr>
                                    </p:animEffect>
                                    <p:set>
                                      <p:cBhvr>
                                        <p:cTn id="40" dur="1" fill="hold">
                                          <p:stCondLst>
                                            <p:cond delay="499"/>
                                          </p:stCondLst>
                                        </p:cTn>
                                        <p:tgtEl>
                                          <p:spTgt spid="558120"/>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558124"/>
                                        </p:tgtEl>
                                      </p:cBhvr>
                                    </p:animEffect>
                                    <p:set>
                                      <p:cBhvr>
                                        <p:cTn id="43" dur="1" fill="hold">
                                          <p:stCondLst>
                                            <p:cond delay="499"/>
                                          </p:stCondLst>
                                        </p:cTn>
                                        <p:tgtEl>
                                          <p:spTgt spid="558124"/>
                                        </p:tgtEl>
                                        <p:attrNameLst>
                                          <p:attrName>style.visibility</p:attrName>
                                        </p:attrNameLst>
                                      </p:cBhvr>
                                      <p:to>
                                        <p:strVal val="hidden"/>
                                      </p:to>
                                    </p:set>
                                  </p:childTnLst>
                                </p:cTn>
                              </p:par>
                            </p:childTnLst>
                          </p:cTn>
                        </p:par>
                        <p:par>
                          <p:cTn id="44" fill="hold">
                            <p:stCondLst>
                              <p:cond delay="500"/>
                            </p:stCondLst>
                            <p:childTnLst>
                              <p:par>
                                <p:cTn id="45" presetID="22" presetClass="entr" presetSubtype="4" fill="hold" grpId="0" nodeType="afterEffect">
                                  <p:stCondLst>
                                    <p:cond delay="0"/>
                                  </p:stCondLst>
                                  <p:childTnLst>
                                    <p:set>
                                      <p:cBhvr>
                                        <p:cTn id="46" dur="1" fill="hold">
                                          <p:stCondLst>
                                            <p:cond delay="0"/>
                                          </p:stCondLst>
                                        </p:cTn>
                                        <p:tgtEl>
                                          <p:spTgt spid="558125"/>
                                        </p:tgtEl>
                                        <p:attrNameLst>
                                          <p:attrName>style.visibility</p:attrName>
                                        </p:attrNameLst>
                                      </p:cBhvr>
                                      <p:to>
                                        <p:strVal val="visible"/>
                                      </p:to>
                                    </p:set>
                                    <p:animEffect transition="in" filter="wipe(down)">
                                      <p:cBhvr>
                                        <p:cTn id="47" dur="500"/>
                                        <p:tgtEl>
                                          <p:spTgt spid="558125"/>
                                        </p:tgtEl>
                                      </p:cBhvr>
                                    </p:animEffect>
                                  </p:childTnLst>
                                </p:cTn>
                              </p:par>
                              <p:par>
                                <p:cTn id="48" presetID="10" presetClass="entr" presetSubtype="0" fill="hold" nodeType="withEffect">
                                  <p:stCondLst>
                                    <p:cond delay="0"/>
                                  </p:stCondLst>
                                  <p:childTnLst>
                                    <p:set>
                                      <p:cBhvr>
                                        <p:cTn id="49" dur="1" fill="hold">
                                          <p:stCondLst>
                                            <p:cond delay="0"/>
                                          </p:stCondLst>
                                        </p:cTn>
                                        <p:tgtEl>
                                          <p:spTgt spid="558085">
                                            <p:txEl>
                                              <p:pRg st="2" end="2"/>
                                            </p:txEl>
                                          </p:spTgt>
                                        </p:tgtEl>
                                        <p:attrNameLst>
                                          <p:attrName>style.visibility</p:attrName>
                                        </p:attrNameLst>
                                      </p:cBhvr>
                                      <p:to>
                                        <p:strVal val="visible"/>
                                      </p:to>
                                    </p:set>
                                    <p:animEffect transition="in" filter="fade">
                                      <p:cBhvr>
                                        <p:cTn id="50" dur="500"/>
                                        <p:tgtEl>
                                          <p:spTgt spid="558085">
                                            <p:txEl>
                                              <p:pRg st="2" end="2"/>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58085">
                                            <p:txEl>
                                              <p:pRg st="3" end="3"/>
                                            </p:txEl>
                                          </p:spTgt>
                                        </p:tgtEl>
                                        <p:attrNameLst>
                                          <p:attrName>style.visibility</p:attrName>
                                        </p:attrNameLst>
                                      </p:cBhvr>
                                      <p:to>
                                        <p:strVal val="visible"/>
                                      </p:to>
                                    </p:set>
                                    <p:animEffect transition="in" filter="fade">
                                      <p:cBhvr>
                                        <p:cTn id="53" dur="500"/>
                                        <p:tgtEl>
                                          <p:spTgt spid="558085">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35" presetClass="path" presetSubtype="0" accel="50000" decel="50000" fill="hold" nodeType="clickEffect">
                                  <p:stCondLst>
                                    <p:cond delay="0"/>
                                  </p:stCondLst>
                                  <p:childTnLst>
                                    <p:animMotion origin="layout" path="M 0.07383 -0.34901 L 0.00252 0.00336 " pathEditMode="relative" rAng="0" ptsTypes="AA">
                                      <p:cBhvr>
                                        <p:cTn id="57" dur="1000" fill="hold"/>
                                        <p:tgtEl>
                                          <p:spTgt spid="558118"/>
                                        </p:tgtEl>
                                        <p:attrNameLst>
                                          <p:attrName>ppt_x</p:attrName>
                                          <p:attrName>ppt_y</p:attrName>
                                        </p:attrNameLst>
                                      </p:cBhvr>
                                      <p:rCtr x="-3600" y="17600"/>
                                    </p:animMotion>
                                  </p:childTnLst>
                                </p:cTn>
                              </p:par>
                              <p:par>
                                <p:cTn id="58" presetID="64" presetClass="path" presetSubtype="0" accel="50000" decel="50000" fill="hold" nodeType="withEffect">
                                  <p:stCondLst>
                                    <p:cond delay="0"/>
                                  </p:stCondLst>
                                  <p:childTnLst>
                                    <p:animMotion origin="layout" path="M 0.07384 -0.36812 L -0.03321 -0.52037 " pathEditMode="relative" rAng="0" ptsTypes="AA">
                                      <p:cBhvr>
                                        <p:cTn id="59" dur="2000" fill="hold"/>
                                        <p:tgtEl>
                                          <p:spTgt spid="558119"/>
                                        </p:tgtEl>
                                        <p:attrNameLst>
                                          <p:attrName>ppt_x</p:attrName>
                                          <p:attrName>ppt_y</p:attrName>
                                        </p:attrNameLst>
                                      </p:cBhvr>
                                      <p:rCtr x="-5400" y="-7600"/>
                                    </p:animMotion>
                                  </p:childTnLst>
                                </p:cTn>
                              </p:par>
                              <p:par>
                                <p:cTn id="60" presetID="10" presetClass="entr" presetSubtype="0" fill="hold" nodeType="withEffect">
                                  <p:stCondLst>
                                    <p:cond delay="0"/>
                                  </p:stCondLst>
                                  <p:childTnLst>
                                    <p:set>
                                      <p:cBhvr>
                                        <p:cTn id="61" dur="1" fill="hold">
                                          <p:stCondLst>
                                            <p:cond delay="0"/>
                                          </p:stCondLst>
                                        </p:cTn>
                                        <p:tgtEl>
                                          <p:spTgt spid="558102"/>
                                        </p:tgtEl>
                                        <p:attrNameLst>
                                          <p:attrName>style.visibility</p:attrName>
                                        </p:attrNameLst>
                                      </p:cBhvr>
                                      <p:to>
                                        <p:strVal val="visible"/>
                                      </p:to>
                                    </p:set>
                                    <p:animEffect transition="in" filter="fade">
                                      <p:cBhvr>
                                        <p:cTn id="62" dur="500"/>
                                        <p:tgtEl>
                                          <p:spTgt spid="558102"/>
                                        </p:tgtEl>
                                      </p:cBhvr>
                                    </p:animEffect>
                                  </p:childTnLst>
                                </p:cTn>
                              </p:par>
                              <p:par>
                                <p:cTn id="63" presetID="10" presetClass="exit" presetSubtype="0" fill="hold" nodeType="withEffect">
                                  <p:stCondLst>
                                    <p:cond delay="0"/>
                                  </p:stCondLst>
                                  <p:childTnLst>
                                    <p:animEffect transition="out" filter="fade">
                                      <p:cBhvr>
                                        <p:cTn id="64" dur="1000"/>
                                        <p:tgtEl>
                                          <p:spTgt spid="558119"/>
                                        </p:tgtEl>
                                      </p:cBhvr>
                                    </p:animEffect>
                                    <p:set>
                                      <p:cBhvr>
                                        <p:cTn id="65" dur="1" fill="hold">
                                          <p:stCondLst>
                                            <p:cond delay="999"/>
                                          </p:stCondLst>
                                        </p:cTn>
                                        <p:tgtEl>
                                          <p:spTgt spid="5581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120" grpId="0" animBg="1"/>
      <p:bldP spid="558120" grpId="1" animBg="1"/>
      <p:bldP spid="558122" grpId="0" animBg="1"/>
      <p:bldP spid="558122" grpId="1" animBg="1"/>
      <p:bldP spid="558123" grpId="0" animBg="1"/>
      <p:bldP spid="558123" grpId="1" animBg="1"/>
      <p:bldP spid="558124" grpId="0" animBg="1"/>
      <p:bldP spid="558124" grpId="1" animBg="1"/>
      <p:bldP spid="5581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Grp="1" noChangeArrowheads="1"/>
          </p:cNvSpPr>
          <p:nvPr>
            <p:ph type="title"/>
          </p:nvPr>
        </p:nvSpPr>
        <p:spPr/>
        <p:txBody>
          <a:bodyPr/>
          <a:lstStyle/>
          <a:p>
            <a:r>
              <a:rPr lang="en-US" altLang="ja-JP"/>
              <a:t>Dekker</a:t>
            </a:r>
            <a:r>
              <a:rPr lang="ja-JP" altLang="en-US"/>
              <a:t>のアルゴリズム</a:t>
            </a:r>
          </a:p>
        </p:txBody>
      </p:sp>
      <p:sp>
        <p:nvSpPr>
          <p:cNvPr id="555012" name="Rectangle 4"/>
          <p:cNvSpPr>
            <a:spLocks noChangeArrowheads="1"/>
          </p:cNvSpPr>
          <p:nvPr/>
        </p:nvSpPr>
        <p:spPr bwMode="auto">
          <a:xfrm>
            <a:off x="215900" y="1331913"/>
            <a:ext cx="4608513" cy="5256212"/>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pPr algn="l"/>
            <a:r>
              <a:rPr lang="en-US" altLang="ja-JP" sz="2000">
                <a:latin typeface="Courier New" pitchFamily="49" charset="0"/>
              </a:rPr>
              <a:t>Interest[A] = TRUE;</a:t>
            </a:r>
          </a:p>
          <a:p>
            <a:pPr algn="l"/>
            <a:r>
              <a:rPr lang="en-US" altLang="ja-JP" sz="2000">
                <a:latin typeface="Courier New" pitchFamily="49" charset="0"/>
              </a:rPr>
              <a:t>while( Interest[B] ){</a:t>
            </a:r>
          </a:p>
          <a:p>
            <a:pPr algn="l"/>
            <a:r>
              <a:rPr lang="en-US" altLang="ja-JP" sz="2000">
                <a:latin typeface="Courier New" pitchFamily="49" charset="0"/>
              </a:rPr>
              <a:t>  if( Priority == B ){</a:t>
            </a:r>
          </a:p>
          <a:p>
            <a:pPr algn="l"/>
            <a:r>
              <a:rPr lang="en-US" altLang="ja-JP" sz="2000">
                <a:latin typeface="Courier New" pitchFamily="49" charset="0"/>
              </a:rPr>
              <a:t>    Interest[A] = FALSE;</a:t>
            </a:r>
          </a:p>
          <a:p>
            <a:pPr algn="l"/>
            <a:r>
              <a:rPr lang="en-US" altLang="ja-JP" sz="2000">
                <a:latin typeface="Courier New" pitchFamily="49" charset="0"/>
              </a:rPr>
              <a:t>    while( Priority == B ){};</a:t>
            </a:r>
          </a:p>
          <a:p>
            <a:pPr algn="l"/>
            <a:r>
              <a:rPr lang="en-US" altLang="ja-JP" sz="2000">
                <a:latin typeface="Courier New" pitchFamily="49" charset="0"/>
              </a:rPr>
              <a:t>    Interest[A] = TRUE;</a:t>
            </a:r>
          </a:p>
          <a:p>
            <a:pPr algn="l"/>
            <a:r>
              <a:rPr lang="en-US" altLang="ja-JP" sz="2000">
                <a:latin typeface="Courier New" pitchFamily="49" charset="0"/>
              </a:rPr>
              <a:t>  }</a:t>
            </a:r>
          </a:p>
          <a:p>
            <a:pPr algn="l"/>
            <a:r>
              <a:rPr lang="en-US" altLang="ja-JP" sz="2000">
                <a:latin typeface="Courier New" pitchFamily="49" charset="0"/>
              </a:rPr>
              <a:t>}</a:t>
            </a:r>
          </a:p>
          <a:p>
            <a:pPr algn="l"/>
            <a:endParaRPr lang="en-US" altLang="ja-JP" sz="2000">
              <a:latin typeface="Courier New" pitchFamily="49" charset="0"/>
            </a:endParaRPr>
          </a:p>
          <a:p>
            <a:pPr algn="l"/>
            <a:r>
              <a:rPr lang="en-US" altLang="ja-JP" sz="2000">
                <a:latin typeface="Courier New" pitchFamily="49" charset="0"/>
              </a:rPr>
              <a:t>	</a:t>
            </a:r>
            <a:r>
              <a:rPr lang="ja-JP" altLang="en-US" sz="2000">
                <a:latin typeface="Courier New" pitchFamily="49" charset="0"/>
              </a:rPr>
              <a:t>：</a:t>
            </a:r>
          </a:p>
          <a:p>
            <a:pPr algn="l"/>
            <a:r>
              <a:rPr lang="ja-JP" altLang="en-US" sz="2000">
                <a:latin typeface="Courier New" pitchFamily="49" charset="0"/>
              </a:rPr>
              <a:t>クリティカルセクション</a:t>
            </a:r>
          </a:p>
          <a:p>
            <a:pPr algn="l"/>
            <a:r>
              <a:rPr lang="en-US" altLang="ja-JP" sz="2000">
                <a:latin typeface="Courier New" pitchFamily="49" charset="0"/>
              </a:rPr>
              <a:t>	</a:t>
            </a:r>
            <a:r>
              <a:rPr lang="ja-JP" altLang="en-US" sz="2000">
                <a:latin typeface="Courier New" pitchFamily="49" charset="0"/>
              </a:rPr>
              <a:t>：</a:t>
            </a:r>
          </a:p>
          <a:p>
            <a:pPr algn="l"/>
            <a:endParaRPr lang="en-US" altLang="ja-JP" sz="2000">
              <a:latin typeface="Courier New" pitchFamily="49" charset="0"/>
            </a:endParaRPr>
          </a:p>
          <a:p>
            <a:pPr algn="l"/>
            <a:r>
              <a:rPr lang="en-US" altLang="ja-JP" sz="2000">
                <a:latin typeface="Courier New" pitchFamily="49" charset="0"/>
              </a:rPr>
              <a:t>Priority = B;</a:t>
            </a:r>
          </a:p>
          <a:p>
            <a:pPr algn="l"/>
            <a:r>
              <a:rPr lang="en-US" altLang="ja-JP" sz="2000">
                <a:latin typeface="Courier New" pitchFamily="49" charset="0"/>
              </a:rPr>
              <a:t>Interest[A] = FALSE;</a:t>
            </a:r>
          </a:p>
        </p:txBody>
      </p:sp>
    </p:spTree>
    <p:extLst>
      <p:ext uri="{BB962C8B-B14F-4D97-AF65-F5344CB8AC3E}">
        <p14:creationId xmlns:p14="http://schemas.microsoft.com/office/powerpoint/2010/main" val="1380610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2"/>
          <p:cNvSpPr>
            <a:spLocks noGrp="1" noChangeArrowheads="1"/>
          </p:cNvSpPr>
          <p:nvPr>
            <p:ph type="title"/>
          </p:nvPr>
        </p:nvSpPr>
        <p:spPr/>
        <p:txBody>
          <a:bodyPr/>
          <a:lstStyle/>
          <a:p>
            <a:r>
              <a:rPr lang="en-US" altLang="ja-JP"/>
              <a:t>Dekker</a:t>
            </a:r>
            <a:r>
              <a:rPr lang="ja-JP" altLang="en-US"/>
              <a:t>のアルゴリズム</a:t>
            </a:r>
          </a:p>
        </p:txBody>
      </p:sp>
      <p:sp>
        <p:nvSpPr>
          <p:cNvPr id="559107" name="Rectangle 3"/>
          <p:cNvSpPr>
            <a:spLocks noChangeArrowheads="1"/>
          </p:cNvSpPr>
          <p:nvPr/>
        </p:nvSpPr>
        <p:spPr bwMode="auto">
          <a:xfrm>
            <a:off x="215900" y="1331913"/>
            <a:ext cx="4608513" cy="5256212"/>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pPr algn="l"/>
            <a:r>
              <a:rPr lang="en-US" altLang="ja-JP" sz="2000">
                <a:latin typeface="Courier New" pitchFamily="49" charset="0"/>
              </a:rPr>
              <a:t>Interest[A] = TRUE;</a:t>
            </a:r>
          </a:p>
          <a:p>
            <a:pPr algn="l"/>
            <a:r>
              <a:rPr lang="en-US" altLang="ja-JP" sz="2000">
                <a:latin typeface="Courier New" pitchFamily="49" charset="0"/>
              </a:rPr>
              <a:t>while( Interest[B] ){</a:t>
            </a:r>
          </a:p>
          <a:p>
            <a:pPr algn="l"/>
            <a:r>
              <a:rPr lang="en-US" altLang="ja-JP" sz="2000">
                <a:latin typeface="Courier New" pitchFamily="49" charset="0"/>
              </a:rPr>
              <a:t>  if( Priority == B ){</a:t>
            </a:r>
          </a:p>
          <a:p>
            <a:pPr algn="l"/>
            <a:r>
              <a:rPr lang="en-US" altLang="ja-JP" sz="2000">
                <a:latin typeface="Courier New" pitchFamily="49" charset="0"/>
              </a:rPr>
              <a:t>    Interest[A] = FALSE;</a:t>
            </a:r>
          </a:p>
          <a:p>
            <a:pPr algn="l"/>
            <a:r>
              <a:rPr lang="en-US" altLang="ja-JP" sz="2000">
                <a:latin typeface="Courier New" pitchFamily="49" charset="0"/>
              </a:rPr>
              <a:t>    while( Priority == B ){};</a:t>
            </a:r>
          </a:p>
          <a:p>
            <a:pPr algn="l"/>
            <a:r>
              <a:rPr lang="en-US" altLang="ja-JP" sz="2000">
                <a:latin typeface="Courier New" pitchFamily="49" charset="0"/>
              </a:rPr>
              <a:t>    Interest[A] = TRUE;</a:t>
            </a:r>
          </a:p>
          <a:p>
            <a:pPr algn="l"/>
            <a:r>
              <a:rPr lang="en-US" altLang="ja-JP" sz="2000">
                <a:latin typeface="Courier New" pitchFamily="49" charset="0"/>
              </a:rPr>
              <a:t>  }</a:t>
            </a:r>
          </a:p>
          <a:p>
            <a:pPr algn="l"/>
            <a:r>
              <a:rPr lang="en-US" altLang="ja-JP" sz="2000">
                <a:latin typeface="Courier New" pitchFamily="49" charset="0"/>
              </a:rPr>
              <a:t>}</a:t>
            </a:r>
          </a:p>
          <a:p>
            <a:pPr algn="l"/>
            <a:endParaRPr lang="en-US" altLang="ja-JP" sz="2000">
              <a:latin typeface="Courier New" pitchFamily="49" charset="0"/>
            </a:endParaRPr>
          </a:p>
          <a:p>
            <a:pPr algn="l"/>
            <a:r>
              <a:rPr lang="en-US" altLang="ja-JP" sz="2000">
                <a:latin typeface="Courier New" pitchFamily="49" charset="0"/>
              </a:rPr>
              <a:t>	</a:t>
            </a:r>
            <a:r>
              <a:rPr lang="ja-JP" altLang="en-US" sz="2000">
                <a:latin typeface="Courier New" pitchFamily="49" charset="0"/>
              </a:rPr>
              <a:t>：</a:t>
            </a:r>
          </a:p>
          <a:p>
            <a:pPr algn="l"/>
            <a:r>
              <a:rPr lang="ja-JP" altLang="en-US" sz="2000">
                <a:latin typeface="Courier New" pitchFamily="49" charset="0"/>
              </a:rPr>
              <a:t>クリティカルセクション</a:t>
            </a:r>
          </a:p>
          <a:p>
            <a:pPr algn="l"/>
            <a:r>
              <a:rPr lang="en-US" altLang="ja-JP" sz="2000">
                <a:latin typeface="Courier New" pitchFamily="49" charset="0"/>
              </a:rPr>
              <a:t>	</a:t>
            </a:r>
            <a:r>
              <a:rPr lang="ja-JP" altLang="en-US" sz="2000">
                <a:latin typeface="Courier New" pitchFamily="49" charset="0"/>
              </a:rPr>
              <a:t>：</a:t>
            </a:r>
          </a:p>
          <a:p>
            <a:pPr algn="l"/>
            <a:endParaRPr lang="en-US" altLang="ja-JP" sz="2000">
              <a:latin typeface="Courier New" pitchFamily="49" charset="0"/>
            </a:endParaRPr>
          </a:p>
          <a:p>
            <a:pPr algn="l"/>
            <a:r>
              <a:rPr lang="en-US" altLang="ja-JP" sz="2000">
                <a:latin typeface="Courier New" pitchFamily="49" charset="0"/>
              </a:rPr>
              <a:t>Priority = B;</a:t>
            </a:r>
          </a:p>
          <a:p>
            <a:pPr algn="l"/>
            <a:r>
              <a:rPr lang="en-US" altLang="ja-JP" sz="2000">
                <a:latin typeface="Courier New" pitchFamily="49" charset="0"/>
              </a:rPr>
              <a:t>Interest[A] = FALSE;</a:t>
            </a:r>
          </a:p>
        </p:txBody>
      </p:sp>
      <p:sp>
        <p:nvSpPr>
          <p:cNvPr id="559109" name="AutoShape 5"/>
          <p:cNvSpPr>
            <a:spLocks noChangeArrowheads="1"/>
          </p:cNvSpPr>
          <p:nvPr/>
        </p:nvSpPr>
        <p:spPr bwMode="auto">
          <a:xfrm>
            <a:off x="3744913" y="755650"/>
            <a:ext cx="4176712" cy="863600"/>
          </a:xfrm>
          <a:prstGeom prst="wedgeEllipseCallout">
            <a:avLst>
              <a:gd name="adj1" fmla="val -61477"/>
              <a:gd name="adj2" fmla="val 68199"/>
            </a:avLst>
          </a:prstGeom>
          <a:solidFill>
            <a:srgbClr val="FFFF99"/>
          </a:solidFill>
          <a:ln w="38100" algn="ctr">
            <a:solidFill>
              <a:srgbClr val="FFCC00"/>
            </a:solidFill>
            <a:miter lim="800000"/>
            <a:headEnd/>
            <a:tailEnd/>
          </a:ln>
          <a:effectLst/>
        </p:spPr>
        <p:txBody>
          <a:bodyPr lIns="90000" tIns="46800" rIns="90000" bIns="46800" anchor="ctr" anchorCtr="1"/>
          <a:lstStyle/>
          <a:p>
            <a:r>
              <a:rPr lang="en-US" altLang="ja-JP"/>
              <a:t>Interest</a:t>
            </a:r>
            <a:r>
              <a:rPr lang="ja-JP" altLang="en-US"/>
              <a:t>状態オン</a:t>
            </a:r>
          </a:p>
        </p:txBody>
      </p:sp>
      <p:sp>
        <p:nvSpPr>
          <p:cNvPr id="559110" name="AutoShape 6"/>
          <p:cNvSpPr>
            <a:spLocks noChangeArrowheads="1"/>
          </p:cNvSpPr>
          <p:nvPr/>
        </p:nvSpPr>
        <p:spPr bwMode="auto">
          <a:xfrm>
            <a:off x="4032250" y="1116013"/>
            <a:ext cx="4176713" cy="863600"/>
          </a:xfrm>
          <a:prstGeom prst="wedgeEllipseCallout">
            <a:avLst>
              <a:gd name="adj1" fmla="val -61477"/>
              <a:gd name="adj2" fmla="val 68199"/>
            </a:avLst>
          </a:prstGeom>
          <a:solidFill>
            <a:srgbClr val="FFFF99"/>
          </a:solidFill>
          <a:ln w="38100" algn="ctr">
            <a:solidFill>
              <a:srgbClr val="FFCC00"/>
            </a:solidFill>
            <a:miter lim="800000"/>
            <a:headEnd/>
            <a:tailEnd/>
          </a:ln>
          <a:effectLst/>
        </p:spPr>
        <p:txBody>
          <a:bodyPr lIns="90000" tIns="46800" rIns="90000" bIns="46800" anchor="ctr" anchorCtr="1"/>
          <a:lstStyle/>
          <a:p>
            <a:r>
              <a:rPr lang="en-US" altLang="ja-JP"/>
              <a:t>B</a:t>
            </a:r>
            <a:r>
              <a:rPr lang="ja-JP" altLang="en-US"/>
              <a:t>が</a:t>
            </a:r>
            <a:r>
              <a:rPr lang="en-US" altLang="ja-JP"/>
              <a:t>Interest</a:t>
            </a:r>
            <a:r>
              <a:rPr lang="ja-JP" altLang="en-US"/>
              <a:t>の間</a:t>
            </a:r>
          </a:p>
          <a:p>
            <a:r>
              <a:rPr lang="ja-JP" altLang="en-US"/>
              <a:t>（競合あり）</a:t>
            </a:r>
          </a:p>
        </p:txBody>
      </p:sp>
      <p:sp>
        <p:nvSpPr>
          <p:cNvPr id="559111" name="AutoShape 7"/>
          <p:cNvSpPr>
            <a:spLocks noChangeArrowheads="1"/>
          </p:cNvSpPr>
          <p:nvPr/>
        </p:nvSpPr>
        <p:spPr bwMode="auto">
          <a:xfrm>
            <a:off x="4176713" y="1476375"/>
            <a:ext cx="4176712" cy="863600"/>
          </a:xfrm>
          <a:prstGeom prst="wedgeEllipseCallout">
            <a:avLst>
              <a:gd name="adj1" fmla="val -61477"/>
              <a:gd name="adj2" fmla="val 68199"/>
            </a:avLst>
          </a:prstGeom>
          <a:solidFill>
            <a:srgbClr val="FFFF99"/>
          </a:solidFill>
          <a:ln w="38100" algn="ctr">
            <a:solidFill>
              <a:srgbClr val="FFCC00"/>
            </a:solidFill>
            <a:miter lim="800000"/>
            <a:headEnd/>
            <a:tailEnd/>
          </a:ln>
          <a:effectLst/>
        </p:spPr>
        <p:txBody>
          <a:bodyPr lIns="90000" tIns="46800" rIns="90000" bIns="46800" anchor="ctr" anchorCtr="1"/>
          <a:lstStyle/>
          <a:p>
            <a:r>
              <a:rPr lang="ja-JP" altLang="en-US"/>
              <a:t>優先権が</a:t>
            </a:r>
            <a:r>
              <a:rPr lang="en-US" altLang="ja-JP"/>
              <a:t>B</a:t>
            </a:r>
            <a:r>
              <a:rPr lang="ja-JP" altLang="en-US"/>
              <a:t>なら</a:t>
            </a:r>
          </a:p>
        </p:txBody>
      </p:sp>
      <p:sp>
        <p:nvSpPr>
          <p:cNvPr id="559112" name="AutoShape 8"/>
          <p:cNvSpPr>
            <a:spLocks noChangeArrowheads="1"/>
          </p:cNvSpPr>
          <p:nvPr/>
        </p:nvSpPr>
        <p:spPr bwMode="auto">
          <a:xfrm>
            <a:off x="4464050" y="1763713"/>
            <a:ext cx="4176713" cy="863600"/>
          </a:xfrm>
          <a:prstGeom prst="wedgeEllipseCallout">
            <a:avLst>
              <a:gd name="adj1" fmla="val -61477"/>
              <a:gd name="adj2" fmla="val 68199"/>
            </a:avLst>
          </a:prstGeom>
          <a:solidFill>
            <a:srgbClr val="FFFF99"/>
          </a:solidFill>
          <a:ln w="38100" algn="ctr">
            <a:solidFill>
              <a:srgbClr val="FFCC00"/>
            </a:solidFill>
            <a:miter lim="800000"/>
            <a:headEnd/>
            <a:tailEnd/>
          </a:ln>
          <a:effectLst/>
        </p:spPr>
        <p:txBody>
          <a:bodyPr lIns="90000" tIns="46800" rIns="90000" bIns="46800" anchor="ctr" anchorCtr="1"/>
          <a:lstStyle/>
          <a:p>
            <a:r>
              <a:rPr lang="en-US" altLang="ja-JP"/>
              <a:t>Interest</a:t>
            </a:r>
            <a:r>
              <a:rPr lang="ja-JP" altLang="en-US"/>
              <a:t>状態オフ</a:t>
            </a:r>
          </a:p>
        </p:txBody>
      </p:sp>
      <p:sp>
        <p:nvSpPr>
          <p:cNvPr id="559113" name="AutoShape 9"/>
          <p:cNvSpPr>
            <a:spLocks noChangeArrowheads="1"/>
          </p:cNvSpPr>
          <p:nvPr/>
        </p:nvSpPr>
        <p:spPr bwMode="auto">
          <a:xfrm>
            <a:off x="5184775" y="2051050"/>
            <a:ext cx="4176713" cy="863600"/>
          </a:xfrm>
          <a:prstGeom prst="wedgeEllipseCallout">
            <a:avLst>
              <a:gd name="adj1" fmla="val -61477"/>
              <a:gd name="adj2" fmla="val 68199"/>
            </a:avLst>
          </a:prstGeom>
          <a:solidFill>
            <a:srgbClr val="FFFF99"/>
          </a:solidFill>
          <a:ln w="38100" algn="ctr">
            <a:solidFill>
              <a:srgbClr val="FFCC00"/>
            </a:solidFill>
            <a:miter lim="800000"/>
            <a:headEnd/>
            <a:tailEnd/>
          </a:ln>
          <a:effectLst/>
        </p:spPr>
        <p:txBody>
          <a:bodyPr lIns="90000" tIns="46800" rIns="90000" bIns="46800" anchor="ctr" anchorCtr="1"/>
          <a:lstStyle/>
          <a:p>
            <a:r>
              <a:rPr lang="en-US" altLang="ja-JP"/>
              <a:t>B</a:t>
            </a:r>
            <a:r>
              <a:rPr lang="ja-JP" altLang="en-US"/>
              <a:t>に優先権がある間待って</a:t>
            </a:r>
          </a:p>
        </p:txBody>
      </p:sp>
      <p:sp>
        <p:nvSpPr>
          <p:cNvPr id="559114" name="AutoShape 10"/>
          <p:cNvSpPr>
            <a:spLocks noChangeArrowheads="1"/>
          </p:cNvSpPr>
          <p:nvPr/>
        </p:nvSpPr>
        <p:spPr bwMode="auto">
          <a:xfrm>
            <a:off x="4392613" y="2339975"/>
            <a:ext cx="4176712" cy="863600"/>
          </a:xfrm>
          <a:prstGeom prst="wedgeEllipseCallout">
            <a:avLst>
              <a:gd name="adj1" fmla="val -61477"/>
              <a:gd name="adj2" fmla="val 68199"/>
            </a:avLst>
          </a:prstGeom>
          <a:solidFill>
            <a:srgbClr val="FFFF99"/>
          </a:solidFill>
          <a:ln w="38100" algn="ctr">
            <a:solidFill>
              <a:srgbClr val="FFCC00"/>
            </a:solidFill>
            <a:miter lim="800000"/>
            <a:headEnd/>
            <a:tailEnd/>
          </a:ln>
          <a:effectLst/>
        </p:spPr>
        <p:txBody>
          <a:bodyPr wrap="none"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優先権を得たら</a:t>
            </a:r>
          </a:p>
          <a:p>
            <a:r>
              <a:rPr lang="ja-JP" altLang="en-US" dirty="0">
                <a:latin typeface="ＭＳ Ｐゴシック" panose="020B0600070205080204" pitchFamily="50" charset="-128"/>
                <a:ea typeface="ＭＳ Ｐゴシック" panose="020B0600070205080204" pitchFamily="50" charset="-128"/>
              </a:rPr>
              <a:t>再び</a:t>
            </a:r>
            <a:r>
              <a:rPr lang="en-US" altLang="ja-JP" dirty="0">
                <a:latin typeface="ＭＳ Ｐゴシック" panose="020B0600070205080204" pitchFamily="50" charset="-128"/>
                <a:ea typeface="ＭＳ Ｐゴシック" panose="020B0600070205080204" pitchFamily="50" charset="-128"/>
              </a:rPr>
              <a:t>Interest</a:t>
            </a:r>
            <a:r>
              <a:rPr lang="ja-JP" altLang="en-US" dirty="0">
                <a:latin typeface="ＭＳ Ｐゴシック" panose="020B0600070205080204" pitchFamily="50" charset="-128"/>
                <a:ea typeface="ＭＳ Ｐゴシック" panose="020B0600070205080204" pitchFamily="50" charset="-128"/>
              </a:rPr>
              <a:t>状態オン</a:t>
            </a:r>
          </a:p>
        </p:txBody>
      </p:sp>
      <p:sp>
        <p:nvSpPr>
          <p:cNvPr id="559115" name="AutoShape 11"/>
          <p:cNvSpPr>
            <a:spLocks noChangeArrowheads="1"/>
          </p:cNvSpPr>
          <p:nvPr/>
        </p:nvSpPr>
        <p:spPr bwMode="auto">
          <a:xfrm>
            <a:off x="2808288" y="4787900"/>
            <a:ext cx="4176712" cy="863600"/>
          </a:xfrm>
          <a:prstGeom prst="wedgeEllipseCallout">
            <a:avLst>
              <a:gd name="adj1" fmla="val -61477"/>
              <a:gd name="adj2" fmla="val 68199"/>
            </a:avLst>
          </a:prstGeom>
          <a:solidFill>
            <a:srgbClr val="FFFF99"/>
          </a:solidFill>
          <a:ln w="38100" algn="ctr">
            <a:solidFill>
              <a:srgbClr val="FFCC00"/>
            </a:solidFill>
            <a:miter lim="800000"/>
            <a:headEnd/>
            <a:tailEnd/>
          </a:ln>
          <a:effectLst/>
        </p:spPr>
        <p:txBody>
          <a:bodyPr lIns="90000" tIns="46800" rIns="90000" bIns="46800" anchor="ctr" anchorCtr="1"/>
          <a:lstStyle/>
          <a:p>
            <a:r>
              <a:rPr lang="ja-JP" altLang="en-US" dirty="0">
                <a:latin typeface="ＭＳ Ｐゴシック" panose="020B0600070205080204" pitchFamily="50" charset="-128"/>
                <a:ea typeface="ＭＳ Ｐゴシック" panose="020B0600070205080204" pitchFamily="50" charset="-128"/>
              </a:rPr>
              <a:t>終わったら優先権を相手に渡して</a:t>
            </a:r>
          </a:p>
        </p:txBody>
      </p:sp>
      <p:sp>
        <p:nvSpPr>
          <p:cNvPr id="559116" name="AutoShape 12"/>
          <p:cNvSpPr>
            <a:spLocks noChangeArrowheads="1"/>
          </p:cNvSpPr>
          <p:nvPr/>
        </p:nvSpPr>
        <p:spPr bwMode="auto">
          <a:xfrm>
            <a:off x="3816350" y="5148263"/>
            <a:ext cx="4176713" cy="863600"/>
          </a:xfrm>
          <a:prstGeom prst="wedgeEllipseCallout">
            <a:avLst>
              <a:gd name="adj1" fmla="val -61477"/>
              <a:gd name="adj2" fmla="val 68199"/>
            </a:avLst>
          </a:prstGeom>
          <a:solidFill>
            <a:srgbClr val="FFFF99"/>
          </a:solidFill>
          <a:ln w="38100" algn="ctr">
            <a:solidFill>
              <a:srgbClr val="FFCC00"/>
            </a:solidFill>
            <a:miter lim="800000"/>
            <a:headEnd/>
            <a:tailEnd/>
          </a:ln>
          <a:effectLst/>
        </p:spPr>
        <p:txBody>
          <a:bodyPr lIns="90000" tIns="46800" rIns="90000" bIns="46800" anchor="ctr" anchorCtr="1"/>
          <a:lstStyle/>
          <a:p>
            <a:r>
              <a:rPr lang="en-US" altLang="ja-JP" dirty="0">
                <a:latin typeface="ＭＳ Ｐゴシック" panose="020B0600070205080204" pitchFamily="50" charset="-128"/>
                <a:ea typeface="ＭＳ Ｐゴシック" panose="020B0600070205080204" pitchFamily="50" charset="-128"/>
              </a:rPr>
              <a:t>Interest</a:t>
            </a:r>
            <a:r>
              <a:rPr lang="ja-JP" altLang="en-US" dirty="0">
                <a:latin typeface="ＭＳ Ｐゴシック" panose="020B0600070205080204" pitchFamily="50" charset="-128"/>
                <a:ea typeface="ＭＳ Ｐゴシック" panose="020B0600070205080204" pitchFamily="50" charset="-128"/>
              </a:rPr>
              <a:t>状態オフ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9109"/>
                                        </p:tgtEl>
                                        <p:attrNameLst>
                                          <p:attrName>style.visibility</p:attrName>
                                        </p:attrNameLst>
                                      </p:cBhvr>
                                      <p:to>
                                        <p:strVal val="visible"/>
                                      </p:to>
                                    </p:set>
                                    <p:animEffect transition="in" filter="wipe(left)">
                                      <p:cBhvr>
                                        <p:cTn id="7" dur="500"/>
                                        <p:tgtEl>
                                          <p:spTgt spid="55910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559109"/>
                                        </p:tgtEl>
                                        <p:attrNameLst>
                                          <p:attrName>style.visibility</p:attrName>
                                        </p:attrNameLst>
                                      </p:cBhvr>
                                      <p:to>
                                        <p:strVal val="hidden"/>
                                      </p:to>
                                    </p:set>
                                  </p:childTnLst>
                                </p:cTn>
                              </p:par>
                            </p:childTnLst>
                          </p:cTn>
                        </p:par>
                        <p:par>
                          <p:cTn id="12" fill="hold">
                            <p:stCondLst>
                              <p:cond delay="0"/>
                            </p:stCondLst>
                            <p:childTnLst>
                              <p:par>
                                <p:cTn id="13" presetID="22" presetClass="entr" presetSubtype="8" fill="hold" grpId="0" nodeType="afterEffect">
                                  <p:stCondLst>
                                    <p:cond delay="0"/>
                                  </p:stCondLst>
                                  <p:childTnLst>
                                    <p:set>
                                      <p:cBhvr>
                                        <p:cTn id="14" dur="1" fill="hold">
                                          <p:stCondLst>
                                            <p:cond delay="0"/>
                                          </p:stCondLst>
                                        </p:cTn>
                                        <p:tgtEl>
                                          <p:spTgt spid="559110"/>
                                        </p:tgtEl>
                                        <p:attrNameLst>
                                          <p:attrName>style.visibility</p:attrName>
                                        </p:attrNameLst>
                                      </p:cBhvr>
                                      <p:to>
                                        <p:strVal val="visible"/>
                                      </p:to>
                                    </p:set>
                                    <p:animEffect transition="in" filter="wipe(left)">
                                      <p:cBhvr>
                                        <p:cTn id="15" dur="500"/>
                                        <p:tgtEl>
                                          <p:spTgt spid="55911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559110"/>
                                        </p:tgtEl>
                                        <p:attrNameLst>
                                          <p:attrName>style.visibility</p:attrName>
                                        </p:attrNameLst>
                                      </p:cBhvr>
                                      <p:to>
                                        <p:strVal val="hidden"/>
                                      </p:to>
                                    </p:set>
                                  </p:childTnLst>
                                </p:cTn>
                              </p:par>
                            </p:childTnLst>
                          </p:cTn>
                        </p:par>
                        <p:par>
                          <p:cTn id="20" fill="hold">
                            <p:stCondLst>
                              <p:cond delay="0"/>
                            </p:stCondLst>
                            <p:childTnLst>
                              <p:par>
                                <p:cTn id="21" presetID="22" presetClass="entr" presetSubtype="8" fill="hold" grpId="0" nodeType="afterEffect">
                                  <p:stCondLst>
                                    <p:cond delay="0"/>
                                  </p:stCondLst>
                                  <p:childTnLst>
                                    <p:set>
                                      <p:cBhvr>
                                        <p:cTn id="22" dur="1" fill="hold">
                                          <p:stCondLst>
                                            <p:cond delay="0"/>
                                          </p:stCondLst>
                                        </p:cTn>
                                        <p:tgtEl>
                                          <p:spTgt spid="559111"/>
                                        </p:tgtEl>
                                        <p:attrNameLst>
                                          <p:attrName>style.visibility</p:attrName>
                                        </p:attrNameLst>
                                      </p:cBhvr>
                                      <p:to>
                                        <p:strVal val="visible"/>
                                      </p:to>
                                    </p:set>
                                    <p:animEffect transition="in" filter="wipe(left)">
                                      <p:cBhvr>
                                        <p:cTn id="23" dur="500"/>
                                        <p:tgtEl>
                                          <p:spTgt spid="55911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559111"/>
                                        </p:tgtEl>
                                        <p:attrNameLst>
                                          <p:attrName>style.visibility</p:attrName>
                                        </p:attrNameLst>
                                      </p:cBhvr>
                                      <p:to>
                                        <p:strVal val="hidden"/>
                                      </p:to>
                                    </p:set>
                                  </p:childTnLst>
                                </p:cTn>
                              </p:par>
                            </p:childTnLst>
                          </p:cTn>
                        </p:par>
                        <p:par>
                          <p:cTn id="28" fill="hold">
                            <p:stCondLst>
                              <p:cond delay="0"/>
                            </p:stCondLst>
                            <p:childTnLst>
                              <p:par>
                                <p:cTn id="29" presetID="22" presetClass="entr" presetSubtype="8" fill="hold" grpId="0" nodeType="afterEffect">
                                  <p:stCondLst>
                                    <p:cond delay="0"/>
                                  </p:stCondLst>
                                  <p:childTnLst>
                                    <p:set>
                                      <p:cBhvr>
                                        <p:cTn id="30" dur="1" fill="hold">
                                          <p:stCondLst>
                                            <p:cond delay="0"/>
                                          </p:stCondLst>
                                        </p:cTn>
                                        <p:tgtEl>
                                          <p:spTgt spid="559112"/>
                                        </p:tgtEl>
                                        <p:attrNameLst>
                                          <p:attrName>style.visibility</p:attrName>
                                        </p:attrNameLst>
                                      </p:cBhvr>
                                      <p:to>
                                        <p:strVal val="visible"/>
                                      </p:to>
                                    </p:set>
                                    <p:animEffect transition="in" filter="wipe(left)">
                                      <p:cBhvr>
                                        <p:cTn id="31" dur="500"/>
                                        <p:tgtEl>
                                          <p:spTgt spid="55911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559112"/>
                                        </p:tgtEl>
                                        <p:attrNameLst>
                                          <p:attrName>style.visibility</p:attrName>
                                        </p:attrNameLst>
                                      </p:cBhvr>
                                      <p:to>
                                        <p:strVal val="hidden"/>
                                      </p:to>
                                    </p:set>
                                  </p:childTnLst>
                                </p:cTn>
                              </p:par>
                            </p:childTnLst>
                          </p:cTn>
                        </p:par>
                        <p:par>
                          <p:cTn id="36" fill="hold">
                            <p:stCondLst>
                              <p:cond delay="0"/>
                            </p:stCondLst>
                            <p:childTnLst>
                              <p:par>
                                <p:cTn id="37" presetID="22" presetClass="entr" presetSubtype="8" fill="hold" grpId="0" nodeType="afterEffect">
                                  <p:stCondLst>
                                    <p:cond delay="0"/>
                                  </p:stCondLst>
                                  <p:childTnLst>
                                    <p:set>
                                      <p:cBhvr>
                                        <p:cTn id="38" dur="1" fill="hold">
                                          <p:stCondLst>
                                            <p:cond delay="0"/>
                                          </p:stCondLst>
                                        </p:cTn>
                                        <p:tgtEl>
                                          <p:spTgt spid="559113"/>
                                        </p:tgtEl>
                                        <p:attrNameLst>
                                          <p:attrName>style.visibility</p:attrName>
                                        </p:attrNameLst>
                                      </p:cBhvr>
                                      <p:to>
                                        <p:strVal val="visible"/>
                                      </p:to>
                                    </p:set>
                                    <p:animEffect transition="in" filter="wipe(left)">
                                      <p:cBhvr>
                                        <p:cTn id="39" dur="500"/>
                                        <p:tgtEl>
                                          <p:spTgt spid="559113"/>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559113"/>
                                        </p:tgtEl>
                                        <p:attrNameLst>
                                          <p:attrName>style.visibility</p:attrName>
                                        </p:attrNameLst>
                                      </p:cBhvr>
                                      <p:to>
                                        <p:strVal val="hidden"/>
                                      </p:to>
                                    </p:set>
                                  </p:childTnLst>
                                </p:cTn>
                              </p:par>
                            </p:childTnLst>
                          </p:cTn>
                        </p:par>
                        <p:par>
                          <p:cTn id="44" fill="hold">
                            <p:stCondLst>
                              <p:cond delay="0"/>
                            </p:stCondLst>
                            <p:childTnLst>
                              <p:par>
                                <p:cTn id="45" presetID="22" presetClass="entr" presetSubtype="8" fill="hold" grpId="0" nodeType="afterEffect">
                                  <p:stCondLst>
                                    <p:cond delay="0"/>
                                  </p:stCondLst>
                                  <p:childTnLst>
                                    <p:set>
                                      <p:cBhvr>
                                        <p:cTn id="46" dur="1" fill="hold">
                                          <p:stCondLst>
                                            <p:cond delay="0"/>
                                          </p:stCondLst>
                                        </p:cTn>
                                        <p:tgtEl>
                                          <p:spTgt spid="559114"/>
                                        </p:tgtEl>
                                        <p:attrNameLst>
                                          <p:attrName>style.visibility</p:attrName>
                                        </p:attrNameLst>
                                      </p:cBhvr>
                                      <p:to>
                                        <p:strVal val="visible"/>
                                      </p:to>
                                    </p:set>
                                    <p:animEffect transition="in" filter="wipe(left)">
                                      <p:cBhvr>
                                        <p:cTn id="47" dur="500"/>
                                        <p:tgtEl>
                                          <p:spTgt spid="559114"/>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1" nodeType="clickEffect">
                                  <p:stCondLst>
                                    <p:cond delay="0"/>
                                  </p:stCondLst>
                                  <p:childTnLst>
                                    <p:set>
                                      <p:cBhvr>
                                        <p:cTn id="51" dur="1" fill="hold">
                                          <p:stCondLst>
                                            <p:cond delay="0"/>
                                          </p:stCondLst>
                                        </p:cTn>
                                        <p:tgtEl>
                                          <p:spTgt spid="559114"/>
                                        </p:tgtEl>
                                        <p:attrNameLst>
                                          <p:attrName>style.visibility</p:attrName>
                                        </p:attrNameLst>
                                      </p:cBhvr>
                                      <p:to>
                                        <p:strVal val="hidden"/>
                                      </p:to>
                                    </p:set>
                                  </p:childTnLst>
                                </p:cTn>
                              </p:par>
                            </p:childTnLst>
                          </p:cTn>
                        </p:par>
                        <p:par>
                          <p:cTn id="52" fill="hold">
                            <p:stCondLst>
                              <p:cond delay="0"/>
                            </p:stCondLst>
                            <p:childTnLst>
                              <p:par>
                                <p:cTn id="53" presetID="22" presetClass="entr" presetSubtype="8" fill="hold" grpId="0" nodeType="afterEffect">
                                  <p:stCondLst>
                                    <p:cond delay="0"/>
                                  </p:stCondLst>
                                  <p:childTnLst>
                                    <p:set>
                                      <p:cBhvr>
                                        <p:cTn id="54" dur="1" fill="hold">
                                          <p:stCondLst>
                                            <p:cond delay="0"/>
                                          </p:stCondLst>
                                        </p:cTn>
                                        <p:tgtEl>
                                          <p:spTgt spid="559115"/>
                                        </p:tgtEl>
                                        <p:attrNameLst>
                                          <p:attrName>style.visibility</p:attrName>
                                        </p:attrNameLst>
                                      </p:cBhvr>
                                      <p:to>
                                        <p:strVal val="visible"/>
                                      </p:to>
                                    </p:set>
                                    <p:animEffect transition="in" filter="wipe(left)">
                                      <p:cBhvr>
                                        <p:cTn id="55" dur="500"/>
                                        <p:tgtEl>
                                          <p:spTgt spid="559115"/>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559115"/>
                                        </p:tgtEl>
                                        <p:attrNameLst>
                                          <p:attrName>style.visibility</p:attrName>
                                        </p:attrNameLst>
                                      </p:cBhvr>
                                      <p:to>
                                        <p:strVal val="hidden"/>
                                      </p:to>
                                    </p:set>
                                  </p:childTnLst>
                                </p:cTn>
                              </p:par>
                            </p:childTnLst>
                          </p:cTn>
                        </p:par>
                        <p:par>
                          <p:cTn id="60" fill="hold">
                            <p:stCondLst>
                              <p:cond delay="0"/>
                            </p:stCondLst>
                            <p:childTnLst>
                              <p:par>
                                <p:cTn id="61" presetID="22" presetClass="entr" presetSubtype="8" fill="hold" grpId="0" nodeType="afterEffect">
                                  <p:stCondLst>
                                    <p:cond delay="0"/>
                                  </p:stCondLst>
                                  <p:childTnLst>
                                    <p:set>
                                      <p:cBhvr>
                                        <p:cTn id="62" dur="1" fill="hold">
                                          <p:stCondLst>
                                            <p:cond delay="0"/>
                                          </p:stCondLst>
                                        </p:cTn>
                                        <p:tgtEl>
                                          <p:spTgt spid="559116"/>
                                        </p:tgtEl>
                                        <p:attrNameLst>
                                          <p:attrName>style.visibility</p:attrName>
                                        </p:attrNameLst>
                                      </p:cBhvr>
                                      <p:to>
                                        <p:strVal val="visible"/>
                                      </p:to>
                                    </p:set>
                                    <p:animEffect transition="in" filter="wipe(left)">
                                      <p:cBhvr>
                                        <p:cTn id="63" dur="500"/>
                                        <p:tgtEl>
                                          <p:spTgt spid="559116"/>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grpId="1" nodeType="clickEffect">
                                  <p:stCondLst>
                                    <p:cond delay="0"/>
                                  </p:stCondLst>
                                  <p:childTnLst>
                                    <p:set>
                                      <p:cBhvr>
                                        <p:cTn id="67" dur="1" fill="hold">
                                          <p:stCondLst>
                                            <p:cond delay="0"/>
                                          </p:stCondLst>
                                        </p:cTn>
                                        <p:tgtEl>
                                          <p:spTgt spid="5591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9" grpId="0" animBg="1"/>
      <p:bldP spid="559109" grpId="1" animBg="1"/>
      <p:bldP spid="559110" grpId="0" animBg="1"/>
      <p:bldP spid="559110" grpId="1" animBg="1"/>
      <p:bldP spid="559111" grpId="0" animBg="1"/>
      <p:bldP spid="559111" grpId="1" animBg="1"/>
      <p:bldP spid="559112" grpId="0" animBg="1"/>
      <p:bldP spid="559112" grpId="1" animBg="1"/>
      <p:bldP spid="559113" grpId="0" animBg="1"/>
      <p:bldP spid="559113" grpId="1" animBg="1"/>
      <p:bldP spid="559114" grpId="0" animBg="1"/>
      <p:bldP spid="559114" grpId="1" animBg="1"/>
      <p:bldP spid="559115" grpId="0" animBg="1"/>
      <p:bldP spid="559115" grpId="1" animBg="1"/>
      <p:bldP spid="559116" grpId="0" animBg="1"/>
      <p:bldP spid="55911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p:txBody>
          <a:bodyPr/>
          <a:lstStyle/>
          <a:p>
            <a:r>
              <a:rPr lang="en-US" altLang="ja-JP"/>
              <a:t>Dekker</a:t>
            </a:r>
            <a:r>
              <a:rPr lang="ja-JP" altLang="en-US"/>
              <a:t>のアルゴリズム</a:t>
            </a:r>
          </a:p>
        </p:txBody>
      </p:sp>
      <p:sp>
        <p:nvSpPr>
          <p:cNvPr id="560131" name="Rectangle 3"/>
          <p:cNvSpPr>
            <a:spLocks noGrp="1" noChangeArrowheads="1"/>
          </p:cNvSpPr>
          <p:nvPr>
            <p:ph type="body" idx="1"/>
          </p:nvPr>
        </p:nvSpPr>
        <p:spPr>
          <a:xfrm>
            <a:off x="218281" y="719138"/>
            <a:ext cx="9644062" cy="6840537"/>
          </a:xfrm>
        </p:spPr>
        <p:txBody>
          <a:bodyPr>
            <a:normAutofit fontScale="85000" lnSpcReduction="20000"/>
          </a:bodyPr>
          <a:lstStyle/>
          <a:p>
            <a:r>
              <a:rPr lang="ja-JP" altLang="en-US" dirty="0"/>
              <a:t>ポイント</a:t>
            </a:r>
          </a:p>
          <a:p>
            <a:pPr lvl="1"/>
            <a:r>
              <a:rPr lang="ja-JP" altLang="en-US" dirty="0"/>
              <a:t>入る前に手を挙げる</a:t>
            </a:r>
          </a:p>
          <a:p>
            <a:pPr lvl="1"/>
            <a:r>
              <a:rPr lang="ja-JP" altLang="en-US" dirty="0"/>
              <a:t>優先権により競合を解決</a:t>
            </a:r>
          </a:p>
          <a:p>
            <a:r>
              <a:rPr lang="ja-JP" altLang="en-US" dirty="0"/>
              <a:t>問題点</a:t>
            </a:r>
          </a:p>
          <a:p>
            <a:pPr lvl="1"/>
            <a:r>
              <a:rPr lang="ja-JP" altLang="en-US" dirty="0"/>
              <a:t>ユーザプログラムに依存</a:t>
            </a:r>
          </a:p>
          <a:p>
            <a:pPr lvl="2"/>
            <a:r>
              <a:rPr lang="ja-JP" altLang="en-US" dirty="0"/>
              <a:t>ちゃんとプロセスが約束を守ってくれないと破綻</a:t>
            </a:r>
          </a:p>
          <a:p>
            <a:pPr lvl="1"/>
            <a:r>
              <a:rPr lang="ja-JP" altLang="en-US" dirty="0"/>
              <a:t>ビジーウェイト（</a:t>
            </a:r>
            <a:r>
              <a:rPr lang="en-US" altLang="ja-JP" dirty="0"/>
              <a:t>busy wait</a:t>
            </a:r>
            <a:r>
              <a:rPr lang="ja-JP" altLang="en-US" dirty="0"/>
              <a:t>）</a:t>
            </a:r>
          </a:p>
          <a:p>
            <a:pPr lvl="2"/>
            <a:r>
              <a:rPr lang="ja-JP" altLang="en-US" dirty="0"/>
              <a:t>一方がクリティカルセクションを実行中，</a:t>
            </a:r>
          </a:p>
          <a:p>
            <a:pPr lvl="2"/>
            <a:r>
              <a:rPr lang="ja-JP" altLang="en-US" dirty="0"/>
              <a:t>待っている方は優先権をひたすらチェックし続ける</a:t>
            </a:r>
          </a:p>
          <a:p>
            <a:pPr lvl="2"/>
            <a:r>
              <a:rPr lang="en-US" altLang="ja-JP" dirty="0"/>
              <a:t>CPU</a:t>
            </a:r>
            <a:r>
              <a:rPr lang="ja-JP" altLang="en-US" dirty="0"/>
              <a:t>リソースの無駄</a:t>
            </a:r>
            <a:endParaRPr lang="en-US" altLang="ja-JP" dirty="0"/>
          </a:p>
          <a:p>
            <a:r>
              <a:rPr lang="ja-JP" altLang="en-US" dirty="0"/>
              <a:t>最近はメニーコアが主流。</a:t>
            </a:r>
            <a:r>
              <a:rPr lang="en-US" altLang="ja-JP" dirty="0"/>
              <a:t>CPU</a:t>
            </a:r>
            <a:r>
              <a:rPr lang="ja-JP" altLang="en-US" dirty="0"/>
              <a:t>リソースが余っているためビジーウエイトが必ずしも悪ではない状況が発生</a:t>
            </a:r>
            <a:endParaRPr lang="en-US" altLang="ja-JP" dirty="0"/>
          </a:p>
          <a:p>
            <a:pPr lvl="2"/>
            <a:r>
              <a:rPr lang="ja-JP" altLang="en-US" dirty="0"/>
              <a:t>ビジーウエイトの利点</a:t>
            </a:r>
            <a:endParaRPr lang="en-US" altLang="ja-JP" dirty="0"/>
          </a:p>
          <a:p>
            <a:pPr lvl="3"/>
            <a:r>
              <a:rPr lang="ja-JP" altLang="en-US" dirty="0"/>
              <a:t>リソースが空いたときの、反応が早い</a:t>
            </a:r>
            <a:endParaRPr lang="en-US" altLang="ja-JP" dirty="0"/>
          </a:p>
          <a:p>
            <a:pPr lvl="4"/>
            <a:r>
              <a:rPr lang="ja-JP" altLang="en-US" dirty="0"/>
              <a:t>（名前が変わって）スピンロック</a:t>
            </a:r>
            <a:endParaRPr lang="en-US" altLang="ja-JP" dirty="0"/>
          </a:p>
          <a:p>
            <a:pPr lvl="1"/>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0131">
                                            <p:txEl>
                                              <p:pRg st="4" end="4"/>
                                            </p:txEl>
                                          </p:spTgt>
                                        </p:tgtEl>
                                        <p:attrNameLst>
                                          <p:attrName>style.visibility</p:attrName>
                                        </p:attrNameLst>
                                      </p:cBhvr>
                                      <p:to>
                                        <p:strVal val="visible"/>
                                      </p:to>
                                    </p:set>
                                    <p:animEffect transition="in" filter="fade">
                                      <p:cBhvr>
                                        <p:cTn id="7" dur="2000"/>
                                        <p:tgtEl>
                                          <p:spTgt spid="560131">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60131">
                                            <p:txEl>
                                              <p:pRg st="5" end="5"/>
                                            </p:txEl>
                                          </p:spTgt>
                                        </p:tgtEl>
                                        <p:attrNameLst>
                                          <p:attrName>style.visibility</p:attrName>
                                        </p:attrNameLst>
                                      </p:cBhvr>
                                      <p:to>
                                        <p:strVal val="visible"/>
                                      </p:to>
                                    </p:set>
                                    <p:animEffect transition="in" filter="fade">
                                      <p:cBhvr>
                                        <p:cTn id="10" dur="2000"/>
                                        <p:tgtEl>
                                          <p:spTgt spid="560131">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60131">
                                            <p:txEl>
                                              <p:pRg st="6" end="6"/>
                                            </p:txEl>
                                          </p:spTgt>
                                        </p:tgtEl>
                                        <p:attrNameLst>
                                          <p:attrName>style.visibility</p:attrName>
                                        </p:attrNameLst>
                                      </p:cBhvr>
                                      <p:to>
                                        <p:strVal val="visible"/>
                                      </p:to>
                                    </p:set>
                                    <p:animEffect transition="in" filter="fade">
                                      <p:cBhvr>
                                        <p:cTn id="15" dur="2000"/>
                                        <p:tgtEl>
                                          <p:spTgt spid="560131">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60131">
                                            <p:txEl>
                                              <p:pRg st="7" end="7"/>
                                            </p:txEl>
                                          </p:spTgt>
                                        </p:tgtEl>
                                        <p:attrNameLst>
                                          <p:attrName>style.visibility</p:attrName>
                                        </p:attrNameLst>
                                      </p:cBhvr>
                                      <p:to>
                                        <p:strVal val="visible"/>
                                      </p:to>
                                    </p:set>
                                    <p:animEffect transition="in" filter="fade">
                                      <p:cBhvr>
                                        <p:cTn id="18" dur="2000"/>
                                        <p:tgtEl>
                                          <p:spTgt spid="560131">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60131">
                                            <p:txEl>
                                              <p:pRg st="8" end="8"/>
                                            </p:txEl>
                                          </p:spTgt>
                                        </p:tgtEl>
                                        <p:attrNameLst>
                                          <p:attrName>style.visibility</p:attrName>
                                        </p:attrNameLst>
                                      </p:cBhvr>
                                      <p:to>
                                        <p:strVal val="visible"/>
                                      </p:to>
                                    </p:set>
                                    <p:animEffect transition="in" filter="fade">
                                      <p:cBhvr>
                                        <p:cTn id="21" dur="2000"/>
                                        <p:tgtEl>
                                          <p:spTgt spid="560131">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60131">
                                            <p:txEl>
                                              <p:pRg st="9" end="9"/>
                                            </p:txEl>
                                          </p:spTgt>
                                        </p:tgtEl>
                                        <p:attrNameLst>
                                          <p:attrName>style.visibility</p:attrName>
                                        </p:attrNameLst>
                                      </p:cBhvr>
                                      <p:to>
                                        <p:strVal val="visible"/>
                                      </p:to>
                                    </p:set>
                                    <p:animEffect transition="in" filter="fade">
                                      <p:cBhvr>
                                        <p:cTn id="24" dur="2000"/>
                                        <p:tgtEl>
                                          <p:spTgt spid="560131">
                                            <p:txEl>
                                              <p:pRg st="9" end="9"/>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60131">
                                            <p:txEl>
                                              <p:pRg st="10" end="10"/>
                                            </p:txEl>
                                          </p:spTgt>
                                        </p:tgtEl>
                                        <p:attrNameLst>
                                          <p:attrName>style.visibility</p:attrName>
                                        </p:attrNameLst>
                                      </p:cBhvr>
                                      <p:to>
                                        <p:strVal val="visible"/>
                                      </p:to>
                                    </p:set>
                                    <p:animEffect transition="in" filter="fade">
                                      <p:cBhvr>
                                        <p:cTn id="29" dur="500"/>
                                        <p:tgtEl>
                                          <p:spTgt spid="560131">
                                            <p:txEl>
                                              <p:pRg st="10" end="1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60131">
                                            <p:txEl>
                                              <p:pRg st="11" end="11"/>
                                            </p:txEl>
                                          </p:spTgt>
                                        </p:tgtEl>
                                        <p:attrNameLst>
                                          <p:attrName>style.visibility</p:attrName>
                                        </p:attrNameLst>
                                      </p:cBhvr>
                                      <p:to>
                                        <p:strVal val="visible"/>
                                      </p:to>
                                    </p:set>
                                    <p:animEffect transition="in" filter="fade">
                                      <p:cBhvr>
                                        <p:cTn id="34" dur="500"/>
                                        <p:tgtEl>
                                          <p:spTgt spid="560131">
                                            <p:txEl>
                                              <p:pRg st="11" end="1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60131">
                                            <p:txEl>
                                              <p:pRg st="12" end="12"/>
                                            </p:txEl>
                                          </p:spTgt>
                                        </p:tgtEl>
                                        <p:attrNameLst>
                                          <p:attrName>style.visibility</p:attrName>
                                        </p:attrNameLst>
                                      </p:cBhvr>
                                      <p:to>
                                        <p:strVal val="visible"/>
                                      </p:to>
                                    </p:set>
                                    <p:animEffect transition="in" filter="fade">
                                      <p:cBhvr>
                                        <p:cTn id="39" dur="2000"/>
                                        <p:tgtEl>
                                          <p:spTgt spid="560131">
                                            <p:txEl>
                                              <p:pRg st="12" end="1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60131">
                                            <p:txEl>
                                              <p:pRg st="13" end="13"/>
                                            </p:txEl>
                                          </p:spTgt>
                                        </p:tgtEl>
                                        <p:attrNameLst>
                                          <p:attrName>style.visibility</p:attrName>
                                        </p:attrNameLst>
                                      </p:cBhvr>
                                      <p:to>
                                        <p:strVal val="visible"/>
                                      </p:to>
                                    </p:set>
                                    <p:animEffect transition="in" filter="fade">
                                      <p:cBhvr>
                                        <p:cTn id="44" dur="2000"/>
                                        <p:tgtEl>
                                          <p:spTgt spid="56013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531459"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4.4</a:t>
            </a:r>
            <a:endParaRPr lang="ja-JP" altLang="en-GB" sz="4800" dirty="0">
              <a:latin typeface="ＭＳ Ｐゴシック" panose="020B0600070205080204" pitchFamily="50" charset="-128"/>
              <a:ea typeface="ＭＳ Ｐゴシック" panose="020B0600070205080204" pitchFamily="50" charset="-128"/>
            </a:endParaRP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割り込み制御による排他制御</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p:cNvSpPr>
            <a:spLocks noGrp="1" noChangeArrowheads="1"/>
          </p:cNvSpPr>
          <p:nvPr>
            <p:ph type="title"/>
          </p:nvPr>
        </p:nvSpPr>
        <p:spPr/>
        <p:txBody>
          <a:bodyPr/>
          <a:lstStyle/>
          <a:p>
            <a:r>
              <a:rPr lang="ja-JP" altLang="en-US"/>
              <a:t>ユニプロセッサの場合</a:t>
            </a:r>
          </a:p>
        </p:txBody>
      </p:sp>
      <p:sp>
        <p:nvSpPr>
          <p:cNvPr id="561155" name="Rectangle 3"/>
          <p:cNvSpPr>
            <a:spLocks noGrp="1" noChangeArrowheads="1"/>
          </p:cNvSpPr>
          <p:nvPr>
            <p:ph type="body" idx="1"/>
          </p:nvPr>
        </p:nvSpPr>
        <p:spPr/>
        <p:txBody>
          <a:bodyPr/>
          <a:lstStyle/>
          <a:p>
            <a:r>
              <a:rPr lang="ja-JP" altLang="en-US" dirty="0"/>
              <a:t>割り込みのみがプロセス中断を発生させる</a:t>
            </a:r>
          </a:p>
          <a:p>
            <a:pPr lvl="1"/>
            <a:r>
              <a:rPr lang="ja-JP" altLang="en-US" dirty="0"/>
              <a:t>エントリーシーケンスで</a:t>
            </a:r>
            <a:br>
              <a:rPr lang="ja-JP" altLang="en-US" dirty="0"/>
            </a:br>
            <a:r>
              <a:rPr lang="ja-JP" altLang="en-US" dirty="0"/>
              <a:t>割り込み禁止命令を実行しておけばよい</a:t>
            </a:r>
          </a:p>
          <a:p>
            <a:pPr lvl="1"/>
            <a:r>
              <a:rPr lang="ja-JP" altLang="en-US" dirty="0"/>
              <a:t>同様にイグジットシーケンスで</a:t>
            </a:r>
            <a:br>
              <a:rPr lang="ja-JP" altLang="en-US" dirty="0"/>
            </a:br>
            <a:r>
              <a:rPr lang="ja-JP" altLang="en-US" dirty="0"/>
              <a:t>割り込み禁止を解除</a:t>
            </a:r>
            <a:endParaRPr lang="en-US" altLang="ja-JP" dirty="0"/>
          </a:p>
          <a:p>
            <a:r>
              <a:rPr lang="ja-JP" altLang="en-US" dirty="0"/>
              <a:t>利点　</a:t>
            </a:r>
            <a:endParaRPr lang="en-US" altLang="ja-JP" dirty="0"/>
          </a:p>
          <a:p>
            <a:pPr lvl="1"/>
            <a:r>
              <a:rPr lang="ja-JP" altLang="en-US" dirty="0"/>
              <a:t>簡単</a:t>
            </a:r>
            <a:endParaRPr lang="en-US" altLang="ja-JP" dirty="0"/>
          </a:p>
          <a:p>
            <a:pPr lvl="1"/>
            <a:r>
              <a:rPr lang="ja-JP" altLang="en-US" dirty="0"/>
              <a:t>軽い（</a:t>
            </a:r>
            <a:r>
              <a:rPr lang="en-US" altLang="ja-JP" dirty="0"/>
              <a:t>OS</a:t>
            </a:r>
            <a:r>
              <a:rPr lang="ja-JP" altLang="en-US"/>
              <a:t>の負荷が少ない）</a:t>
            </a:r>
            <a:endParaRPr lang="ja-JP" altLang="en-US" dirty="0"/>
          </a:p>
          <a:p>
            <a:r>
              <a:rPr lang="ja-JP" altLang="en-US"/>
              <a:t>ただし</a:t>
            </a:r>
            <a:r>
              <a:rPr lang="en-US" altLang="ja-JP" dirty="0"/>
              <a:t>...</a:t>
            </a:r>
          </a:p>
          <a:p>
            <a:pPr lvl="1"/>
            <a:r>
              <a:rPr lang="ja-JP" altLang="en-US" dirty="0"/>
              <a:t>割り込み禁止時間の増加はシステムの性能に影響</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ChangeArrowheads="1"/>
          </p:cNvSpPr>
          <p:nvPr>
            <p:ph type="title"/>
          </p:nvPr>
        </p:nvSpPr>
        <p:spPr>
          <a:xfrm>
            <a:off x="720725" y="0"/>
            <a:ext cx="9001125" cy="720725"/>
          </a:xfrm>
          <a:ln/>
        </p:spPr>
        <p:txBody>
          <a:bodyPr/>
          <a:lstStyle/>
          <a:p>
            <a:pPr hangingPunct="1"/>
            <a:endParaRPr kumimoji="1" lang="ja-JP" altLang="en-US">
              <a:ea typeface="A-OTF 新ゴ Pro H" pitchFamily="34" charset="-128"/>
            </a:endParaRPr>
          </a:p>
        </p:txBody>
      </p:sp>
      <p:sp>
        <p:nvSpPr>
          <p:cNvPr id="533507"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dirty="0">
                <a:latin typeface="ＭＳ Ｐゴシック" panose="020B0600070205080204" pitchFamily="50" charset="-128"/>
                <a:ea typeface="ＭＳ Ｐゴシック" panose="020B0600070205080204" pitchFamily="50" charset="-128"/>
              </a:rPr>
              <a:t>4.5</a:t>
            </a:r>
            <a:endParaRPr lang="ja-JP" altLang="en-GB" sz="4800" dirty="0">
              <a:latin typeface="ＭＳ Ｐゴシック" panose="020B0600070205080204" pitchFamily="50" charset="-128"/>
              <a:ea typeface="ＭＳ Ｐゴシック" panose="020B0600070205080204" pitchFamily="50" charset="-128"/>
            </a:endParaRPr>
          </a:p>
          <a:p>
            <a:pPr marL="0" indent="0" algn="ctr">
              <a:spcBef>
                <a:spcPct val="0"/>
              </a:spcBef>
              <a:spcAft>
                <a:spcPct val="0"/>
              </a:spcAft>
              <a:buSzPct val="45000"/>
              <a:buFont typeface="StarSymbol" pitchFamily="2" charset="0"/>
              <a:buNone/>
            </a:pPr>
            <a:r>
              <a:rPr lang="ja-JP" altLang="en-GB" sz="4800" dirty="0">
                <a:latin typeface="ＭＳ Ｐゴシック" panose="020B0600070205080204" pitchFamily="50" charset="-128"/>
                <a:ea typeface="ＭＳ Ｐゴシック" panose="020B0600070205080204" pitchFamily="50" charset="-128"/>
              </a:rPr>
              <a:t>ハードウェアによる排他制御</a:t>
            </a:r>
          </a:p>
          <a:p>
            <a:pPr marL="0" indent="0" algn="ctr">
              <a:spcBef>
                <a:spcPct val="0"/>
              </a:spcBef>
              <a:spcAft>
                <a:spcPct val="0"/>
              </a:spcAft>
              <a:buSzPct val="45000"/>
              <a:buFont typeface="StarSymbol" pitchFamily="2" charset="0"/>
              <a:buNone/>
            </a:pPr>
            <a:endParaRPr lang="ja-JP" altLang="en-GB" sz="4800" dirty="0"/>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p:txBody>
          <a:bodyPr/>
          <a:lstStyle/>
          <a:p>
            <a:r>
              <a:rPr lang="ja-JP" altLang="en-US"/>
              <a:t>ハードウェアによる排他制御</a:t>
            </a:r>
          </a:p>
        </p:txBody>
      </p:sp>
      <p:sp>
        <p:nvSpPr>
          <p:cNvPr id="562179" name="Rectangle 3"/>
          <p:cNvSpPr>
            <a:spLocks noGrp="1" noChangeArrowheads="1"/>
          </p:cNvSpPr>
          <p:nvPr>
            <p:ph type="body" idx="1"/>
          </p:nvPr>
        </p:nvSpPr>
        <p:spPr/>
        <p:txBody>
          <a:bodyPr/>
          <a:lstStyle/>
          <a:p>
            <a:r>
              <a:rPr lang="ja-JP" altLang="en-US" dirty="0"/>
              <a:t>対話処理の重要性から排他制御の必要性が認識</a:t>
            </a:r>
          </a:p>
          <a:p>
            <a:endParaRPr lang="ja-JP" altLang="en-US" dirty="0"/>
          </a:p>
          <a:p>
            <a:endParaRPr lang="ja-JP" altLang="en-US" dirty="0"/>
          </a:p>
          <a:p>
            <a:r>
              <a:rPr lang="ja-JP" altLang="en-US" dirty="0"/>
              <a:t>テストアンドセット命令</a:t>
            </a:r>
          </a:p>
          <a:p>
            <a:pPr lvl="1"/>
            <a:r>
              <a:rPr lang="ja-JP" altLang="en-US" dirty="0"/>
              <a:t>ハードウェア自体に，排他制御のための仕組みを</a:t>
            </a:r>
          </a:p>
          <a:p>
            <a:pPr lvl="1"/>
            <a:r>
              <a:rPr lang="en-US" altLang="ja-JP" dirty="0"/>
              <a:t>v = </a:t>
            </a:r>
            <a:r>
              <a:rPr lang="en-US" altLang="ja-JP" dirty="0" err="1"/>
              <a:t>test_and_set</a:t>
            </a:r>
            <a:r>
              <a:rPr lang="en-US" altLang="ja-JP" dirty="0"/>
              <a:t>(x)</a:t>
            </a:r>
          </a:p>
          <a:p>
            <a:pPr lvl="2"/>
            <a:r>
              <a:rPr lang="en-US" altLang="ja-JP" dirty="0"/>
              <a:t>v = x </a:t>
            </a:r>
            <a:r>
              <a:rPr lang="ja-JP" altLang="en-US" dirty="0"/>
              <a:t>と </a:t>
            </a:r>
            <a:r>
              <a:rPr lang="en-US" altLang="ja-JP" dirty="0"/>
              <a:t>x = 0 </a:t>
            </a:r>
            <a:r>
              <a:rPr lang="ja-JP" altLang="en-US" dirty="0"/>
              <a:t>を同時に実行する命令</a:t>
            </a:r>
          </a:p>
          <a:p>
            <a:pPr lvl="1"/>
            <a:r>
              <a:rPr lang="ja-JP" altLang="en-US" dirty="0"/>
              <a:t>競合者フラグのチェックとセットを同時に行える</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2"/>
          <p:cNvSpPr>
            <a:spLocks noGrp="1" noChangeArrowheads="1"/>
          </p:cNvSpPr>
          <p:nvPr>
            <p:ph type="title"/>
          </p:nvPr>
        </p:nvSpPr>
        <p:spPr/>
        <p:txBody>
          <a:bodyPr/>
          <a:lstStyle/>
          <a:p>
            <a:r>
              <a:rPr lang="en-US" altLang="ja-JP" dirty="0"/>
              <a:t>TEST AND SET</a:t>
            </a:r>
            <a:r>
              <a:rPr lang="ja-JP" altLang="en-US" dirty="0"/>
              <a:t>による排他制御</a:t>
            </a:r>
          </a:p>
        </p:txBody>
      </p:sp>
      <p:sp>
        <p:nvSpPr>
          <p:cNvPr id="559107" name="Rectangle 3"/>
          <p:cNvSpPr>
            <a:spLocks noChangeArrowheads="1"/>
          </p:cNvSpPr>
          <p:nvPr/>
        </p:nvSpPr>
        <p:spPr bwMode="auto">
          <a:xfrm>
            <a:off x="201569" y="2555701"/>
            <a:ext cx="4608513" cy="3384352"/>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pPr algn="l"/>
            <a:r>
              <a:rPr lang="en-US" altLang="ja-JP" sz="2000" dirty="0" err="1">
                <a:latin typeface="Courier New" pitchFamily="49" charset="0"/>
              </a:rPr>
              <a:t>Int</a:t>
            </a:r>
            <a:r>
              <a:rPr lang="en-US" altLang="ja-JP" sz="2000" dirty="0">
                <a:latin typeface="Courier New" pitchFamily="49" charset="0"/>
              </a:rPr>
              <a:t> v;</a:t>
            </a:r>
          </a:p>
          <a:p>
            <a:pPr algn="l"/>
            <a:r>
              <a:rPr lang="en-US" altLang="ja-JP" sz="2000" dirty="0">
                <a:latin typeface="Courier New" pitchFamily="49" charset="0"/>
              </a:rPr>
              <a:t>Repeat </a:t>
            </a:r>
          </a:p>
          <a:p>
            <a:pPr algn="l"/>
            <a:r>
              <a:rPr lang="en-US" altLang="ja-JP" sz="2000" dirty="0">
                <a:latin typeface="Courier New" pitchFamily="49" charset="0"/>
              </a:rPr>
              <a:t>  v = </a:t>
            </a:r>
            <a:r>
              <a:rPr lang="en-US" altLang="ja-JP" sz="2000" dirty="0" err="1">
                <a:latin typeface="Courier New" pitchFamily="49" charset="0"/>
              </a:rPr>
              <a:t>test_and_set</a:t>
            </a:r>
            <a:r>
              <a:rPr lang="en-US" altLang="ja-JP" sz="2000" dirty="0">
                <a:latin typeface="Courier New" pitchFamily="49" charset="0"/>
              </a:rPr>
              <a:t>(X);</a:t>
            </a:r>
          </a:p>
          <a:p>
            <a:pPr algn="l"/>
            <a:r>
              <a:rPr lang="en-US" altLang="ja-JP" sz="2000" dirty="0">
                <a:latin typeface="Courier New" pitchFamily="49" charset="0"/>
              </a:rPr>
              <a:t>Until v == 1;</a:t>
            </a:r>
          </a:p>
          <a:p>
            <a:pPr algn="l"/>
            <a:endParaRPr lang="en-US" altLang="ja-JP" sz="2000" dirty="0">
              <a:latin typeface="Courier New" pitchFamily="49" charset="0"/>
            </a:endParaRPr>
          </a:p>
          <a:p>
            <a:pPr algn="l"/>
            <a:r>
              <a:rPr lang="en-US" altLang="ja-JP" sz="2000" dirty="0">
                <a:latin typeface="Courier New" pitchFamily="49" charset="0"/>
              </a:rPr>
              <a:t>	</a:t>
            </a:r>
            <a:r>
              <a:rPr lang="ja-JP" altLang="en-US" sz="2000" dirty="0">
                <a:latin typeface="Courier New" pitchFamily="49" charset="0"/>
              </a:rPr>
              <a:t>：</a:t>
            </a:r>
          </a:p>
          <a:p>
            <a:pPr algn="l"/>
            <a:r>
              <a:rPr lang="ja-JP" altLang="en-US" sz="2000" dirty="0">
                <a:latin typeface="ＭＳ Ｐゴシック" panose="020B0600070205080204" pitchFamily="50" charset="-128"/>
                <a:ea typeface="ＭＳ Ｐゴシック" panose="020B0600070205080204" pitchFamily="50" charset="-128"/>
              </a:rPr>
              <a:t>クリティカルセクション</a:t>
            </a:r>
          </a:p>
          <a:p>
            <a:pPr algn="l"/>
            <a:r>
              <a:rPr lang="en-US" altLang="ja-JP" sz="2000" dirty="0">
                <a:latin typeface="Courier New" pitchFamily="49" charset="0"/>
              </a:rPr>
              <a:t>	</a:t>
            </a:r>
            <a:r>
              <a:rPr lang="ja-JP" altLang="en-US" sz="2000" dirty="0">
                <a:latin typeface="Courier New" pitchFamily="49" charset="0"/>
              </a:rPr>
              <a:t>：</a:t>
            </a:r>
          </a:p>
          <a:p>
            <a:pPr algn="l"/>
            <a:endParaRPr lang="en-US" altLang="ja-JP" sz="2000" dirty="0">
              <a:latin typeface="Courier New" pitchFamily="49" charset="0"/>
            </a:endParaRPr>
          </a:p>
          <a:p>
            <a:pPr algn="l"/>
            <a:r>
              <a:rPr lang="en-US" altLang="ja-JP" sz="2000" dirty="0">
                <a:latin typeface="Courier New" pitchFamily="49" charset="0"/>
              </a:rPr>
              <a:t>X = 1;</a:t>
            </a:r>
          </a:p>
          <a:p>
            <a:pPr algn="l"/>
            <a:endParaRPr lang="en-US" altLang="ja-JP" sz="2000" dirty="0">
              <a:latin typeface="Courier New" pitchFamily="49" charset="0"/>
            </a:endParaRPr>
          </a:p>
        </p:txBody>
      </p:sp>
      <p:sp>
        <p:nvSpPr>
          <p:cNvPr id="559108" name="Rectangle 4"/>
          <p:cNvSpPr>
            <a:spLocks noChangeArrowheads="1"/>
          </p:cNvSpPr>
          <p:nvPr/>
        </p:nvSpPr>
        <p:spPr bwMode="auto">
          <a:xfrm>
            <a:off x="5022752" y="2562227"/>
            <a:ext cx="4608512" cy="3384352"/>
          </a:xfrm>
          <a:prstGeom prst="rect">
            <a:avLst/>
          </a:prstGeom>
          <a:solidFill>
            <a:srgbClr val="CCFFCC"/>
          </a:solidFill>
          <a:ln w="38100" algn="ctr">
            <a:solidFill>
              <a:srgbClr val="008000"/>
            </a:solidFill>
            <a:miter lim="800000"/>
            <a:headEnd/>
            <a:tailEnd/>
          </a:ln>
          <a:effectLst/>
        </p:spPr>
        <p:txBody>
          <a:bodyPr wrap="none" lIns="90000" tIns="46800" rIns="90000" bIns="46800" anchor="ctr"/>
          <a:lstStyle/>
          <a:p>
            <a:pPr algn="l"/>
            <a:r>
              <a:rPr lang="en-US" altLang="ja-JP" sz="2000" dirty="0" err="1">
                <a:latin typeface="Courier New" pitchFamily="49" charset="0"/>
              </a:rPr>
              <a:t>Int</a:t>
            </a:r>
            <a:r>
              <a:rPr lang="en-US" altLang="ja-JP" sz="2000" dirty="0">
                <a:latin typeface="Courier New" pitchFamily="49" charset="0"/>
              </a:rPr>
              <a:t> u;</a:t>
            </a:r>
          </a:p>
          <a:p>
            <a:pPr algn="l"/>
            <a:r>
              <a:rPr lang="en-US" altLang="ja-JP" sz="2000" dirty="0">
                <a:latin typeface="Courier New" pitchFamily="49" charset="0"/>
              </a:rPr>
              <a:t>Repeat </a:t>
            </a:r>
          </a:p>
          <a:p>
            <a:pPr algn="l"/>
            <a:r>
              <a:rPr lang="en-US" altLang="ja-JP" sz="2000" dirty="0">
                <a:latin typeface="Courier New" pitchFamily="49" charset="0"/>
              </a:rPr>
              <a:t>  u = </a:t>
            </a:r>
            <a:r>
              <a:rPr lang="en-US" altLang="ja-JP" sz="2000" dirty="0" err="1">
                <a:latin typeface="Courier New" pitchFamily="49" charset="0"/>
              </a:rPr>
              <a:t>test_and_set</a:t>
            </a:r>
            <a:r>
              <a:rPr lang="en-US" altLang="ja-JP" sz="2000" dirty="0">
                <a:latin typeface="Courier New" pitchFamily="49" charset="0"/>
              </a:rPr>
              <a:t>(X);</a:t>
            </a:r>
          </a:p>
          <a:p>
            <a:pPr algn="l"/>
            <a:r>
              <a:rPr lang="en-US" altLang="ja-JP" sz="2000" dirty="0">
                <a:latin typeface="Courier New" pitchFamily="49" charset="0"/>
              </a:rPr>
              <a:t>Until u == 1;</a:t>
            </a:r>
          </a:p>
          <a:p>
            <a:pPr algn="l"/>
            <a:endParaRPr lang="en-US" altLang="ja-JP" sz="2000" dirty="0">
              <a:latin typeface="Courier New" pitchFamily="49" charset="0"/>
            </a:endParaRPr>
          </a:p>
          <a:p>
            <a:pPr algn="l"/>
            <a:r>
              <a:rPr lang="en-US" altLang="ja-JP" sz="2000" dirty="0">
                <a:latin typeface="Courier New" pitchFamily="49" charset="0"/>
              </a:rPr>
              <a:t>	</a:t>
            </a:r>
            <a:r>
              <a:rPr lang="ja-JP" altLang="en-US" sz="2000" dirty="0">
                <a:latin typeface="Courier New" pitchFamily="49" charset="0"/>
              </a:rPr>
              <a:t>：</a:t>
            </a:r>
          </a:p>
          <a:p>
            <a:pPr algn="l"/>
            <a:r>
              <a:rPr lang="ja-JP" altLang="en-US" sz="2000" dirty="0">
                <a:latin typeface="ＭＳ Ｐゴシック" panose="020B0600070205080204" pitchFamily="50" charset="-128"/>
                <a:ea typeface="ＭＳ Ｐゴシック" panose="020B0600070205080204" pitchFamily="50" charset="-128"/>
              </a:rPr>
              <a:t>クリティカルセクション</a:t>
            </a:r>
          </a:p>
          <a:p>
            <a:pPr algn="l"/>
            <a:r>
              <a:rPr lang="ja-JP" altLang="en-US" sz="2000" dirty="0">
                <a:latin typeface="Courier New" pitchFamily="49" charset="0"/>
              </a:rPr>
              <a:t>	：</a:t>
            </a:r>
          </a:p>
          <a:p>
            <a:pPr algn="l"/>
            <a:endParaRPr lang="ja-JP" altLang="en-US" sz="2000" dirty="0">
              <a:latin typeface="Courier New" pitchFamily="49" charset="0"/>
            </a:endParaRPr>
          </a:p>
          <a:p>
            <a:pPr algn="l"/>
            <a:r>
              <a:rPr lang="en-US" altLang="ja-JP" sz="2000" dirty="0">
                <a:latin typeface="Courier New" pitchFamily="49" charset="0"/>
              </a:rPr>
              <a:t>X = 1;</a:t>
            </a:r>
          </a:p>
        </p:txBody>
      </p:sp>
      <p:sp>
        <p:nvSpPr>
          <p:cNvPr id="13" name="Rectangle 3"/>
          <p:cNvSpPr>
            <a:spLocks noChangeArrowheads="1"/>
          </p:cNvSpPr>
          <p:nvPr/>
        </p:nvSpPr>
        <p:spPr bwMode="auto">
          <a:xfrm>
            <a:off x="431800" y="1835621"/>
            <a:ext cx="8640960" cy="504056"/>
          </a:xfrm>
          <a:prstGeom prst="rect">
            <a:avLst/>
          </a:prstGeom>
          <a:solidFill>
            <a:schemeClr val="accent6">
              <a:lumMod val="20000"/>
              <a:lumOff val="80000"/>
            </a:schemeClr>
          </a:solidFill>
          <a:ln w="38100" algn="ctr">
            <a:solidFill>
              <a:schemeClr val="accent6">
                <a:lumMod val="40000"/>
                <a:lumOff val="60000"/>
              </a:schemeClr>
            </a:solidFill>
            <a:miter lim="800000"/>
            <a:headEnd/>
            <a:tailEnd/>
          </a:ln>
          <a:effectLst/>
        </p:spPr>
        <p:txBody>
          <a:bodyPr wrap="none" lIns="90000" tIns="46800" rIns="90000" bIns="46800" anchor="ctr"/>
          <a:lstStyle/>
          <a:p>
            <a:r>
              <a:rPr lang="en-US" altLang="ja-JP" sz="2000" dirty="0">
                <a:latin typeface="Courier New" pitchFamily="49" charset="0"/>
              </a:rPr>
              <a:t>Flag X = 1;</a:t>
            </a:r>
          </a:p>
          <a:p>
            <a:pPr algn="l"/>
            <a:endParaRPr lang="en-US" altLang="ja-JP" sz="2000" dirty="0">
              <a:latin typeface="Courier New" pitchFamily="49" charset="0"/>
            </a:endParaRPr>
          </a:p>
        </p:txBody>
      </p:sp>
    </p:spTree>
    <p:extLst>
      <p:ext uri="{BB962C8B-B14F-4D97-AF65-F5344CB8AC3E}">
        <p14:creationId xmlns:p14="http://schemas.microsoft.com/office/powerpoint/2010/main" val="1338550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p:txBody>
          <a:bodyPr/>
          <a:lstStyle/>
          <a:p>
            <a:r>
              <a:rPr lang="ja-JP" altLang="en-US"/>
              <a:t>今日のまとめ</a:t>
            </a:r>
          </a:p>
        </p:txBody>
      </p:sp>
      <p:sp>
        <p:nvSpPr>
          <p:cNvPr id="563203" name="Rectangle 3"/>
          <p:cNvSpPr>
            <a:spLocks noGrp="1" noChangeArrowheads="1"/>
          </p:cNvSpPr>
          <p:nvPr>
            <p:ph type="body" idx="1"/>
          </p:nvPr>
        </p:nvSpPr>
        <p:spPr/>
        <p:txBody>
          <a:bodyPr/>
          <a:lstStyle/>
          <a:p>
            <a:r>
              <a:rPr lang="ja-JP" altLang="en-US"/>
              <a:t>プロセス競合</a:t>
            </a:r>
          </a:p>
          <a:p>
            <a:pPr lvl="1"/>
            <a:r>
              <a:rPr lang="ja-JP" altLang="en-US"/>
              <a:t>クリティカルセクション：</a:t>
            </a:r>
          </a:p>
          <a:p>
            <a:pPr lvl="2"/>
            <a:r>
              <a:rPr lang="ja-JP" altLang="en-US"/>
              <a:t>リソース競合が発生する可能性のある部分</a:t>
            </a:r>
          </a:p>
          <a:p>
            <a:pPr lvl="1"/>
            <a:r>
              <a:rPr lang="ja-JP" altLang="en-US"/>
              <a:t>排他制御（</a:t>
            </a:r>
            <a:r>
              <a:rPr lang="en-US" altLang="ja-JP"/>
              <a:t>MUTEX</a:t>
            </a:r>
            <a:r>
              <a:rPr lang="ja-JP" altLang="en-US"/>
              <a:t>）：</a:t>
            </a:r>
          </a:p>
          <a:p>
            <a:pPr lvl="2"/>
            <a:r>
              <a:rPr lang="ja-JP" altLang="en-US"/>
              <a:t>クリティカルセクションに同時に複数プロセスが</a:t>
            </a:r>
            <a:br>
              <a:rPr lang="ja-JP" altLang="en-US"/>
            </a:br>
            <a:r>
              <a:rPr lang="ja-JP" altLang="en-US"/>
              <a:t>入らないようにする制御</a:t>
            </a:r>
          </a:p>
          <a:p>
            <a:pPr lvl="1"/>
            <a:r>
              <a:rPr lang="en-US" altLang="ja-JP"/>
              <a:t>Dekker</a:t>
            </a:r>
            <a:r>
              <a:rPr lang="ja-JP" altLang="en-US"/>
              <a:t>のアルゴリズム</a:t>
            </a:r>
          </a:p>
          <a:p>
            <a:pPr lvl="2"/>
            <a:r>
              <a:rPr lang="ja-JP" altLang="en-US"/>
              <a:t>ソフトウェアによる排他制御の基本手法</a:t>
            </a:r>
          </a:p>
          <a:p>
            <a:pPr lvl="2"/>
            <a:r>
              <a:rPr lang="ja-JP" altLang="en-US"/>
              <a:t>ビジーウェイトという問題点</a:t>
            </a:r>
          </a:p>
          <a:p>
            <a:pPr lvl="2"/>
            <a:endParaRPr lang="ja-JP" altLang="en-US"/>
          </a:p>
          <a:p>
            <a:r>
              <a:rPr lang="ja-JP" altLang="en-US"/>
              <a:t>プロセス協調</a:t>
            </a:r>
          </a:p>
        </p:txBody>
      </p:sp>
    </p:spTree>
  </p:cSld>
  <p:clrMapOvr>
    <a:masterClrMapping/>
  </p:clrMapOvr>
</p:sld>
</file>

<file path=ppt/theme/theme1.xml><?xml version="1.0" encoding="utf-8"?>
<a:theme xmlns:a="http://schemas.openxmlformats.org/drawingml/2006/main" name="coe-g2-20041122">
  <a:themeElements>
    <a:clrScheme name="coe-g2-2004112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oe-g2-20041122">
      <a:majorFont>
        <a:latin typeface="A-OTF 新ゴ Pro B"/>
        <a:ea typeface="A-OTF 新ゴ Pro B"/>
        <a:cs typeface=""/>
      </a:majorFont>
      <a:minorFont>
        <a:latin typeface="A-OTF 新ゴ Pro H"/>
        <a:ea typeface="A-OTF 新ゴ Pro H"/>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CC99"/>
        </a:solidFill>
        <a:ln w="38100" cap="flat" cmpd="sng" algn="ctr">
          <a:solidFill>
            <a:srgbClr val="FF6600"/>
          </a:solidFill>
          <a:prstDash val="solid"/>
          <a:round/>
          <a:headEnd type="none" w="med" len="med"/>
          <a:tailEnd type="none" w="med" len="med"/>
        </a:ln>
        <a:effectLst/>
      </a:spPr>
      <a:bodyPr vert="horz" wrap="none" lIns="90000" tIns="46800" rIns="90000" bIns="46800" numCol="1" anchor="ctr"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smtClean="0">
            <a:ln>
              <a:noFill/>
            </a:ln>
            <a:effectLst/>
            <a:latin typeface="A-OTF 新ゴ Pro H" pitchFamily="34" charset="-128"/>
            <a:ea typeface="A-OTF 新ゴ Pro H" pitchFamily="34" charset="-128"/>
          </a:defRPr>
        </a:defPPr>
      </a:lstStyle>
    </a:spDef>
    <a:lnDef>
      <a:spPr bwMode="auto">
        <a:xfrm>
          <a:off x="0" y="0"/>
          <a:ext cx="1" cy="1"/>
        </a:xfrm>
        <a:custGeom>
          <a:avLst/>
          <a:gdLst/>
          <a:ahLst/>
          <a:cxnLst/>
          <a:rect l="0" t="0" r="0" b="0"/>
          <a:pathLst/>
        </a:custGeom>
        <a:solidFill>
          <a:srgbClr val="FFCC99"/>
        </a:solidFill>
        <a:ln w="38100" cap="flat" cmpd="sng" algn="ctr">
          <a:solidFill>
            <a:srgbClr val="FF6600"/>
          </a:solidFill>
          <a:prstDash val="solid"/>
          <a:round/>
          <a:headEnd type="none" w="med" len="med"/>
          <a:tailEnd type="none" w="med" len="med"/>
        </a:ln>
        <a:effectLst/>
      </a:spPr>
      <a:bodyPr vert="horz" wrap="none" lIns="90000" tIns="46800" rIns="90000" bIns="46800" numCol="1" anchor="ctr"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smtClean="0">
            <a:ln>
              <a:noFill/>
            </a:ln>
            <a:effectLst/>
            <a:latin typeface="A-OTF 新ゴ Pro H" pitchFamily="34" charset="-128"/>
            <a:ea typeface="A-OTF 新ゴ Pro H" pitchFamily="34" charset="-128"/>
          </a:defRPr>
        </a:defPPr>
      </a:lstStyle>
    </a:lnDef>
  </a:objectDefaults>
  <a:extraClrSchemeLst>
    <a:extraClrScheme>
      <a:clrScheme name="coe-g2-2004112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e-g2-2004112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oe-g2-2004112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e-g2-2004112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e-g2-2004112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e-g2-2004112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oe-g2-2004112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coe-g2-20041122</Template>
  <TotalTime>42190</TotalTime>
  <Words>1720</Words>
  <Application>Microsoft Office PowerPoint</Application>
  <PresentationFormat>ユーザー設定</PresentationFormat>
  <Paragraphs>384</Paragraphs>
  <Slides>33</Slides>
  <Notes>6</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33</vt:i4>
      </vt:variant>
    </vt:vector>
  </HeadingPairs>
  <TitlesOfParts>
    <vt:vector size="45" baseType="lpstr">
      <vt:lpstr>A-OTF 新ゴ Pro B</vt:lpstr>
      <vt:lpstr>A-OTF 新ゴ Pro H</vt:lpstr>
      <vt:lpstr>A-OTF 新ゴ Pro M</vt:lpstr>
      <vt:lpstr>ＭＳ Ｐゴシック</vt:lpstr>
      <vt:lpstr>StarSymbol</vt:lpstr>
      <vt:lpstr>SunSansCondensedSemiBold</vt:lpstr>
      <vt:lpstr>ヒラギノ角ゴ Pro W6</vt:lpstr>
      <vt:lpstr>Arial Narrow</vt:lpstr>
      <vt:lpstr>Courier New</vt:lpstr>
      <vt:lpstr>Times New Roman</vt:lpstr>
      <vt:lpstr>Wingdings</vt:lpstr>
      <vt:lpstr>coe-g2-20041122</vt:lpstr>
      <vt:lpstr>PowerPoint プレゼンテーション</vt:lpstr>
      <vt:lpstr>PowerPoint プレゼンテーション</vt:lpstr>
      <vt:lpstr>プロセスの同時実行</vt:lpstr>
      <vt:lpstr>プロセス協調</vt:lpstr>
      <vt:lpstr>プロセス協調</vt:lpstr>
      <vt:lpstr>フラグによる管理</vt:lpstr>
      <vt:lpstr>プロセス競合</vt:lpstr>
      <vt:lpstr>PowerPoint プレゼンテーション</vt:lpstr>
      <vt:lpstr>PowerPoint プレゼンテーション</vt:lpstr>
      <vt:lpstr>ケース1</vt:lpstr>
      <vt:lpstr>ケース2</vt:lpstr>
      <vt:lpstr>ケース3</vt:lpstr>
      <vt:lpstr>PowerPoint プレゼンテーション</vt:lpstr>
      <vt:lpstr>PowerPoint プレゼンテーション</vt:lpstr>
      <vt:lpstr>排他制御</vt:lpstr>
      <vt:lpstr>排他制御の性質</vt:lpstr>
      <vt:lpstr>クリティカルセクション</vt:lpstr>
      <vt:lpstr>例）フラグによる制御</vt:lpstr>
      <vt:lpstr>例）フラグによる制御</vt:lpstr>
      <vt:lpstr>PowerPoint プレゼンテーション</vt:lpstr>
      <vt:lpstr>Dekkerのアルゴリズム</vt:lpstr>
      <vt:lpstr>Dekkerのアルゴリズム</vt:lpstr>
      <vt:lpstr>Dekkerのアルゴリズム</vt:lpstr>
      <vt:lpstr>Dekkerのアルゴリズム</vt:lpstr>
      <vt:lpstr>Dekkerのアルゴリズム</vt:lpstr>
      <vt:lpstr>Dekkerのアルゴリズム</vt:lpstr>
      <vt:lpstr>Dekkerのアルゴリズム</vt:lpstr>
      <vt:lpstr>PowerPoint プレゼンテーション</vt:lpstr>
      <vt:lpstr>ユニプロセッサの場合</vt:lpstr>
      <vt:lpstr>PowerPoint プレゼンテーション</vt:lpstr>
      <vt:lpstr>ハードウェアによる排他制御</vt:lpstr>
      <vt:lpstr>TEST AND SETによる排他制御</vt:lpstr>
      <vt:lpstr>今日のまとめ</vt:lpstr>
    </vt:vector>
  </TitlesOfParts>
  <Company>豊橋技術科学大学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matsuo</dc:creator>
  <cp:lastModifiedBy>matsuo Hiroshi</cp:lastModifiedBy>
  <cp:revision>723</cp:revision>
  <cp:lastPrinted>2019-10-17T05:44:53Z</cp:lastPrinted>
  <dcterms:created xsi:type="dcterms:W3CDTF">2005-03-11T00:37:53Z</dcterms:created>
  <dcterms:modified xsi:type="dcterms:W3CDTF">2022-03-01T05:02:16Z</dcterms:modified>
</cp:coreProperties>
</file>