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93" r:id="rId3"/>
    <p:sldId id="294" r:id="rId4"/>
    <p:sldId id="296" r:id="rId5"/>
    <p:sldId id="290" r:id="rId6"/>
    <p:sldId id="297" r:id="rId7"/>
    <p:sldId id="299" r:id="rId8"/>
    <p:sldId id="300" r:id="rId9"/>
    <p:sldId id="301" r:id="rId10"/>
    <p:sldId id="314" r:id="rId11"/>
    <p:sldId id="302" r:id="rId12"/>
    <p:sldId id="308" r:id="rId13"/>
    <p:sldId id="303" r:id="rId14"/>
    <p:sldId id="313" r:id="rId15"/>
    <p:sldId id="304" r:id="rId16"/>
    <p:sldId id="309" r:id="rId17"/>
    <p:sldId id="318" r:id="rId18"/>
    <p:sldId id="291" r:id="rId19"/>
    <p:sldId id="310" r:id="rId20"/>
    <p:sldId id="311" r:id="rId21"/>
    <p:sldId id="312" r:id="rId22"/>
    <p:sldId id="315" r:id="rId23"/>
    <p:sldId id="316" r:id="rId24"/>
    <p:sldId id="317" r:id="rId25"/>
    <p:sldId id="319" r:id="rId26"/>
    <p:sldId id="321" r:id="rId27"/>
    <p:sldId id="292" r:id="rId28"/>
    <p:sldId id="322" r:id="rId29"/>
    <p:sldId id="323" r:id="rId30"/>
    <p:sldId id="324" r:id="rId31"/>
    <p:sldId id="325" r:id="rId32"/>
    <p:sldId id="326" r:id="rId33"/>
    <p:sldId id="328" r:id="rId34"/>
    <p:sldId id="329" r:id="rId35"/>
    <p:sldId id="330" r:id="rId36"/>
    <p:sldId id="331" r:id="rId37"/>
  </p:sldIdLst>
  <p:sldSz cx="10080625" cy="7559675"/>
  <p:notesSz cx="7104063" cy="102346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-OTF 新ゴ Pro H" pitchFamily="34" charset="-128"/>
        <a:ea typeface="A-OTF 新ゴ Pro H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7" userDrawn="1">
          <p15:clr>
            <a:srgbClr val="A4A3A4"/>
          </p15:clr>
        </p15:guide>
        <p15:guide id="2" pos="20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99FF"/>
    <a:srgbClr val="99CCFF"/>
    <a:srgbClr val="006600"/>
    <a:srgbClr val="A50021"/>
    <a:srgbClr val="CCECFF"/>
    <a:srgbClr val="3366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9" autoAdjust="0"/>
    <p:restoredTop sz="86393" autoAdjust="0"/>
  </p:normalViewPr>
  <p:slideViewPr>
    <p:cSldViewPr>
      <p:cViewPr varScale="1">
        <p:scale>
          <a:sx n="119" d="100"/>
          <a:sy n="119" d="100"/>
        </p:scale>
        <p:origin x="1218" y="12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7"/>
        <p:guide pos="20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8871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9" tIns="43424" rIns="86849" bIns="43424" numCol="1" anchor="t" anchorCtr="0" compatLnSpc="1">
            <a:prstTxWarp prst="textNoShape">
              <a:avLst/>
            </a:prstTxWarp>
          </a:bodyPr>
          <a:lstStyle>
            <a:lvl1pPr algn="l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883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526" y="1"/>
            <a:ext cx="3078871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9" tIns="43424" rIns="86849" bIns="43424" numCol="1" anchor="t" anchorCtr="0" compatLnSpc="1">
            <a:prstTxWarp prst="textNoShape">
              <a:avLst/>
            </a:prstTxWarp>
          </a:bodyPr>
          <a:lstStyle>
            <a:lvl1pPr algn="r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883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1244"/>
            <a:ext cx="3078871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9" tIns="43424" rIns="86849" bIns="43424" numCol="1" anchor="b" anchorCtr="0" compatLnSpc="1">
            <a:prstTxWarp prst="textNoShape">
              <a:avLst/>
            </a:prstTxWarp>
          </a:bodyPr>
          <a:lstStyle>
            <a:lvl1pPr algn="l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883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526" y="9721244"/>
            <a:ext cx="3078871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849" tIns="43424" rIns="86849" bIns="43424" numCol="1" anchor="b" anchorCtr="0" compatLnSpc="1">
            <a:prstTxWarp prst="textNoShape">
              <a:avLst/>
            </a:prstTxWarp>
          </a:bodyPr>
          <a:lstStyle>
            <a:lvl1pPr algn="r" defTabSz="868008">
              <a:defRPr sz="1100"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fld id="{CCB4F45D-8F04-4D1A-9258-18EB746EB54B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73985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9038" y="982663"/>
            <a:ext cx="4725987" cy="35448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597" y="4869644"/>
            <a:ext cx="4909868" cy="393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>
            <a:off x="5579623" y="8077801"/>
            <a:ext cx="846356" cy="861085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7" y="0"/>
              </a:cxn>
              <a:cxn ang="0">
                <a:pos x="2498" y="2500"/>
              </a:cxn>
              <a:cxn ang="0">
                <a:pos x="0" y="2499"/>
              </a:cxn>
            </a:cxnLst>
            <a:rect l="0" t="0" r="r" b="b"/>
            <a:pathLst>
              <a:path w="2499" h="2501">
                <a:moveTo>
                  <a:pt x="0" y="2499"/>
                </a:moveTo>
                <a:lnTo>
                  <a:pt x="2497" y="0"/>
                </a:lnTo>
                <a:lnTo>
                  <a:pt x="2498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lIns="95052" tIns="47526" rIns="95052" bIns="47526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4478" y="8351706"/>
            <a:ext cx="451502" cy="434644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21000000">
            <a:off x="6165875" y="8497170"/>
            <a:ext cx="205322" cy="23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defTabSz="868008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3280AC00-8F30-450C-907C-F926D6ABB9F1}" type="slidenum">
              <a:rPr lang="ja-JP" altLang="en-GB" sz="1600" b="1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defTabSz="868008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600" b="1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8336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1pPr>
    <a:lvl2pPr marL="742950" indent="-28575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2pPr>
    <a:lvl3pPr marL="11430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3pPr>
    <a:lvl4pPr marL="16002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4pPr>
    <a:lvl5pPr marL="2057400" indent="-228600" algn="l" defTabSz="449263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kumimoji="1" sz="1200" kern="1200">
        <a:solidFill>
          <a:srgbClr val="000000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5988" cy="3543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99597" y="4868003"/>
            <a:ext cx="4913200" cy="393310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6849" tIns="43424" rIns="86849" bIns="43424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0342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5988" cy="3543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769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597" y="4868003"/>
            <a:ext cx="4913200" cy="393310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2206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5988" cy="3543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661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597" y="4868003"/>
            <a:ext cx="4913200" cy="393310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0921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0625" y="982663"/>
            <a:ext cx="4725988" cy="3543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865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99597" y="4868003"/>
            <a:ext cx="4913200" cy="3933109"/>
          </a:xfrm>
          <a:noFill/>
          <a:ln/>
        </p:spPr>
        <p:txBody>
          <a:bodyPr wrap="none" anchor="ctr"/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871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7338" y="971550"/>
            <a:ext cx="4745037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84775" y="971550"/>
            <a:ext cx="4746625" cy="658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21575" y="0"/>
            <a:ext cx="2409825" cy="75596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7081837" cy="75596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25700" y="0"/>
            <a:ext cx="7292975" cy="719138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9178925" y="6659563"/>
            <a:ext cx="900113" cy="900112"/>
          </a:xfrm>
          <a:custGeom>
            <a:avLst/>
            <a:gdLst/>
            <a:ahLst/>
            <a:cxnLst>
              <a:cxn ang="0">
                <a:pos x="0" y="2499"/>
              </a:cxn>
              <a:cxn ang="0">
                <a:pos x="2499" y="0"/>
              </a:cxn>
              <a:cxn ang="0">
                <a:pos x="2500" y="2500"/>
              </a:cxn>
              <a:cxn ang="0">
                <a:pos x="0" y="2499"/>
              </a:cxn>
            </a:cxnLst>
            <a:rect l="0" t="0" r="r" b="b"/>
            <a:pathLst>
              <a:path w="2501" h="2501">
                <a:moveTo>
                  <a:pt x="0" y="2499"/>
                </a:moveTo>
                <a:lnTo>
                  <a:pt x="2499" y="0"/>
                </a:lnTo>
                <a:lnTo>
                  <a:pt x="2500" y="2500"/>
                </a:lnTo>
                <a:lnTo>
                  <a:pt x="0" y="2499"/>
                </a:lnTo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0" y="0"/>
            <a:ext cx="10080625" cy="711200"/>
          </a:xfrm>
          <a:prstGeom prst="roundRect">
            <a:avLst>
              <a:gd name="adj" fmla="val 222"/>
            </a:avLst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480550" y="6985000"/>
            <a:ext cx="481013" cy="45402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101600"/>
            <a:ext cx="458787" cy="439738"/>
          </a:xfrm>
          <a:prstGeom prst="rect">
            <a:avLst/>
          </a:prstGeom>
          <a:noFill/>
        </p:spPr>
      </p:pic>
      <p:sp>
        <p:nvSpPr>
          <p:cNvPr id="1029" name="Text Box 5"/>
          <p:cNvSpPr txBox="1">
            <a:spLocks noChangeArrowheads="1"/>
          </p:cNvSpPr>
          <p:nvPr/>
        </p:nvSpPr>
        <p:spPr bwMode="auto">
          <a:xfrm rot="21000000">
            <a:off x="9528175" y="7142163"/>
            <a:ext cx="2857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pPr algn="l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fld id="{36E9B1EB-6C2D-48C5-AF7C-F852731174A4}" type="slidenum">
              <a:rPr lang="ja-JP" altLang="en-GB" sz="1600" b="1">
                <a:solidFill>
                  <a:srgbClr val="000000"/>
                </a:solidFill>
                <a:latin typeface="Arial Narrow" pitchFamily="34" charset="0"/>
                <a:ea typeface="ＭＳ Ｐゴシック" pitchFamily="50" charset="-128"/>
              </a:rPr>
              <a:pPr algn="l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pitchFamily="2" charset="0"/>
                <a:buNone/>
              </a:pPr>
              <a:t>‹#›</a:t>
            </a:fld>
            <a:endParaRPr lang="en-GB" altLang="ja-JP" sz="1600" b="1">
              <a:solidFill>
                <a:srgbClr val="000000"/>
              </a:solidFill>
              <a:latin typeface="Arial Narrow" pitchFamily="34" charset="0"/>
              <a:ea typeface="ＭＳ Ｐゴシック" pitchFamily="50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432300"/>
            <a:ext cx="2906713" cy="3128963"/>
          </a:xfrm>
          <a:prstGeom prst="rect">
            <a:avLst/>
          </a:prstGeom>
          <a:noFill/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47700" y="101600"/>
            <a:ext cx="19316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ja-JP" altLang="en-GB" sz="1400" b="1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オペレーティングシステム</a:t>
            </a:r>
          </a:p>
          <a:p>
            <a:pPr algn="l" eaLnBrk="1">
              <a:buClr>
                <a:srgbClr val="000000"/>
              </a:buClr>
              <a:buSzPct val="45000"/>
              <a:buFont typeface="StarSymbol" pitchFamily="2" charset="0"/>
              <a:buNone/>
              <a:tabLst>
                <a:tab pos="723900" algn="l"/>
                <a:tab pos="1447800" algn="l"/>
              </a:tabLst>
            </a:pPr>
            <a:r>
              <a:rPr lang="en-GB" altLang="ja-JP" sz="1400" b="1" dirty="0">
                <a:solidFill>
                  <a:srgbClr val="80808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#11</a:t>
            </a:r>
            <a:endParaRPr lang="ja-JP" altLang="en-GB" sz="1400" b="1" dirty="0">
              <a:solidFill>
                <a:srgbClr val="80808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425700" y="0"/>
            <a:ext cx="72929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title text format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971550"/>
            <a:ext cx="9644062" cy="658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ja-JP" dirty="0"/>
              <a:t>Click to edit the outline text format</a:t>
            </a:r>
          </a:p>
          <a:p>
            <a:pPr lvl="1"/>
            <a:r>
              <a:rPr lang="en-GB" altLang="ja-JP" dirty="0"/>
              <a:t>Second Outline Level</a:t>
            </a:r>
          </a:p>
          <a:p>
            <a:pPr lvl="2"/>
            <a:r>
              <a:rPr lang="en-GB" altLang="ja-JP" dirty="0"/>
              <a:t>Third Outline Level</a:t>
            </a:r>
          </a:p>
          <a:p>
            <a:pPr lvl="3"/>
            <a:r>
              <a:rPr lang="en-GB" altLang="ja-JP" dirty="0"/>
              <a:t>Fourth Outline Level</a:t>
            </a:r>
          </a:p>
          <a:p>
            <a:pPr lvl="4"/>
            <a:r>
              <a:rPr lang="en-GB" altLang="ja-JP" dirty="0"/>
              <a:t>Fifth Outline Level</a:t>
            </a:r>
          </a:p>
          <a:p>
            <a:pPr lvl="4"/>
            <a:r>
              <a:rPr lang="en-GB" altLang="ja-JP" dirty="0"/>
              <a:t>Sixth Outline Level</a:t>
            </a:r>
          </a:p>
          <a:p>
            <a:pPr lvl="4"/>
            <a:r>
              <a:rPr lang="en-GB" altLang="ja-JP" dirty="0"/>
              <a:t>Seventh Outline Level</a:t>
            </a:r>
          </a:p>
          <a:p>
            <a:pPr lvl="4"/>
            <a:r>
              <a:rPr lang="en-GB" altLang="ja-JP" dirty="0"/>
              <a:t>Eighth Outline Level</a:t>
            </a:r>
          </a:p>
          <a:p>
            <a:pPr lvl="4"/>
            <a:r>
              <a:rPr lang="en-GB" altLang="ja-JP" dirty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449263" rtl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3600" b="1">
          <a:solidFill>
            <a:schemeClr val="bg1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j-cs"/>
        </a:defRPr>
      </a:lvl1pPr>
      <a:lvl2pPr marL="358775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2pPr>
      <a:lvl3pPr marL="719138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3pPr>
      <a:lvl4pPr marL="10795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4pPr>
      <a:lvl5pPr marL="14398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5pPr>
      <a:lvl6pPr marL="18970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6pPr>
      <a:lvl7pPr marL="23542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7pPr>
      <a:lvl8pPr marL="28114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8pPr>
      <a:lvl9pPr marL="3268663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400">
          <a:solidFill>
            <a:srgbClr val="000000"/>
          </a:solidFill>
          <a:latin typeface="Times New Roman" pitchFamily="18" charset="0"/>
          <a:ea typeface="A-OTF 新ゴ Pro B" pitchFamily="34" charset="-128"/>
        </a:defRPr>
      </a:lvl9pPr>
    </p:titleStyle>
    <p:bodyStyle>
      <a:lvl1pPr marL="431800" indent="-323850" algn="l" defTabSz="449263" rtl="0" fontAlgn="base" hangingPunct="0">
        <a:lnSpc>
          <a:spcPct val="111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■"/>
        <a:defRPr sz="3200" b="1">
          <a:solidFill>
            <a:srgbClr val="333366"/>
          </a:solidFill>
          <a:latin typeface="ＭＳ Ｐゴシック" panose="020B0600070205080204" pitchFamily="50" charset="-128"/>
          <a:ea typeface="ＭＳ Ｐゴシック" panose="020B0600070205080204" pitchFamily="50" charset="-128"/>
          <a:cs typeface="+mn-cs"/>
        </a:defRPr>
      </a:lvl1pPr>
      <a:lvl2pPr marL="863600" indent="-287338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Wingdings" pitchFamily="2" charset="2"/>
        <a:buChar char="l"/>
        <a:defRPr sz="28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2pPr>
      <a:lvl3pPr marL="1295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45000"/>
        <a:buFont typeface="StarSymbol" pitchFamily="2" charset="0"/>
        <a:buChar char="➔"/>
        <a:defRPr sz="24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3pPr>
      <a:lvl4pPr marL="1727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75000"/>
        <a:buFont typeface="StarSymbol" pitchFamily="2" charset="0"/>
        <a:buChar char="-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4pPr>
      <a:lvl5pPr marL="21590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ＭＳ Ｐゴシック" panose="020B0600070205080204" pitchFamily="50" charset="-128"/>
          <a:ea typeface="ＭＳ Ｐゴシック" panose="020B0600070205080204" pitchFamily="50" charset="-128"/>
        </a:defRPr>
      </a:lvl5pPr>
      <a:lvl6pPr marL="26162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6pPr>
      <a:lvl7pPr marL="30734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7pPr>
      <a:lvl8pPr marL="35306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8pPr>
      <a:lvl9pPr marL="3987800" indent="-215900" algn="l" defTabSz="449263" rtl="0" fontAlgn="base" hangingPunct="0">
        <a:lnSpc>
          <a:spcPct val="102000"/>
        </a:lnSpc>
        <a:spcBef>
          <a:spcPts val="575"/>
        </a:spcBef>
        <a:spcAft>
          <a:spcPts val="575"/>
        </a:spcAft>
        <a:buClr>
          <a:srgbClr val="000000"/>
        </a:buClr>
        <a:buSzPct val="100000"/>
        <a:buFont typeface="StarSymbol" pitchFamily="2" charset="0"/>
        <a:buChar char="."/>
        <a:defRPr sz="2000">
          <a:solidFill>
            <a:srgbClr val="000000"/>
          </a:solidFill>
          <a:latin typeface="A-OTF 新ゴ Pro M" pitchFamily="34" charset="-128"/>
          <a:ea typeface="A-OTF 新ゴ Pro M" pitchFamily="34" charset="-128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endParaRPr lang="ja-JP" alt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en-GB" altLang="ja-JP" sz="400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000" dirty="0">
                <a:latin typeface="ヒラギノ角ゴ Pro W6" pitchFamily="34" charset="-128"/>
              </a:rPr>
              <a:t>オペレーティングシステム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#12</a:t>
            </a:r>
            <a:r>
              <a:rPr lang="ja-JP" altLang="en-GB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主記憶管理：ページ置き換え方式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2000" dirty="0">
              <a:latin typeface="ヒラギノ角ゴ Pro W6" pitchFamily="34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復習：主記憶アクセスの局所性</a:t>
            </a:r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主記憶アクセスの特徴 ＝ 局所性</a:t>
            </a:r>
          </a:p>
          <a:p>
            <a:endParaRPr lang="ja-JP" altLang="en-US" dirty="0"/>
          </a:p>
          <a:p>
            <a:endParaRPr lang="ja-JP" altLang="en-US" dirty="0"/>
          </a:p>
          <a:p>
            <a:r>
              <a:rPr lang="ja-JP" altLang="en-US" dirty="0">
                <a:solidFill>
                  <a:srgbClr val="008000"/>
                </a:solidFill>
              </a:rPr>
              <a:t>空間的局所性</a:t>
            </a:r>
          </a:p>
          <a:p>
            <a:pPr lvl="1"/>
            <a:r>
              <a:rPr lang="ja-JP" altLang="en-US" dirty="0"/>
              <a:t>あるアドレス・ページにアクセスが発生した場合，</a:t>
            </a:r>
            <a:br>
              <a:rPr lang="ja-JP" altLang="en-US" dirty="0"/>
            </a:br>
            <a:r>
              <a:rPr lang="ja-JP" altLang="en-US" dirty="0"/>
              <a:t>次は</a:t>
            </a:r>
            <a:r>
              <a:rPr lang="ja-JP" altLang="en-US" dirty="0">
                <a:solidFill>
                  <a:srgbClr val="008000"/>
                </a:solidFill>
              </a:rPr>
              <a:t>その近くの</a:t>
            </a:r>
            <a:r>
              <a:rPr lang="ja-JP" altLang="en-US" dirty="0"/>
              <a:t>アドレス・ページにアクセスされる</a:t>
            </a:r>
            <a:br>
              <a:rPr lang="ja-JP" altLang="en-US" dirty="0"/>
            </a:br>
            <a:r>
              <a:rPr lang="ja-JP" altLang="en-US" dirty="0"/>
              <a:t>可能性が高い</a:t>
            </a:r>
          </a:p>
          <a:p>
            <a:r>
              <a:rPr lang="ja-JP" altLang="en-US" dirty="0">
                <a:solidFill>
                  <a:srgbClr val="A50021"/>
                </a:solidFill>
              </a:rPr>
              <a:t>時間的局所性</a:t>
            </a:r>
          </a:p>
          <a:p>
            <a:pPr lvl="1"/>
            <a:r>
              <a:rPr lang="ja-JP" altLang="en-US" dirty="0"/>
              <a:t>あるアドレス・ページにアクセスが発生した場合，</a:t>
            </a:r>
            <a:br>
              <a:rPr lang="ja-JP" altLang="en-US" dirty="0"/>
            </a:br>
            <a:r>
              <a:rPr lang="ja-JP" altLang="en-US" dirty="0">
                <a:solidFill>
                  <a:srgbClr val="A50021"/>
                </a:solidFill>
              </a:rPr>
              <a:t>近いうちには同じ</a:t>
            </a:r>
            <a:r>
              <a:rPr lang="ja-JP" altLang="en-US" dirty="0"/>
              <a:t>アドレス・ページにアクセスされる</a:t>
            </a:r>
            <a:br>
              <a:rPr lang="ja-JP" altLang="en-US" dirty="0"/>
            </a:br>
            <a:r>
              <a:rPr lang="ja-JP" altLang="en-US" dirty="0"/>
              <a:t>可能性が高い</a:t>
            </a:r>
          </a:p>
        </p:txBody>
      </p:sp>
      <p:sp>
        <p:nvSpPr>
          <p:cNvPr id="839684" name="Rectangle 4"/>
          <p:cNvSpPr>
            <a:spLocks noChangeArrowheads="1"/>
          </p:cNvSpPr>
          <p:nvPr/>
        </p:nvSpPr>
        <p:spPr bwMode="auto">
          <a:xfrm>
            <a:off x="5545138" y="1763713"/>
            <a:ext cx="3743325" cy="1727200"/>
          </a:xfrm>
          <a:prstGeom prst="rect">
            <a:avLst/>
          </a:prstGeom>
          <a:solidFill>
            <a:srgbClr val="FFFFCC"/>
          </a:solidFill>
          <a:ln w="38100" algn="ctr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for(</a:t>
            </a:r>
            <a:r>
              <a:rPr lang="en-US" altLang="ja-JP" b="1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=0; </a:t>
            </a:r>
            <a:r>
              <a:rPr lang="en-US" altLang="ja-JP" b="1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&lt;</a:t>
            </a:r>
            <a:r>
              <a:rPr lang="en-US" altLang="ja-JP" b="1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n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; </a:t>
            </a:r>
            <a:r>
              <a:rPr lang="en-US" altLang="ja-JP" b="1" dirty="0" err="1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++){</a:t>
            </a:r>
          </a:p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	</a:t>
            </a:r>
            <a:r>
              <a:rPr lang="en-US" altLang="ja-JP" b="1" dirty="0">
                <a:solidFill>
                  <a:srgbClr val="A50021"/>
                </a:solidFill>
                <a:latin typeface="Courier New" pitchFamily="49" charset="0"/>
                <a:ea typeface="ＭＳ Ｐゴシック" panose="020B0600070205080204" pitchFamily="50" charset="-128"/>
              </a:rPr>
              <a:t>sum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 += </a:t>
            </a:r>
            <a:r>
              <a:rPr lang="en-US" altLang="ja-JP" b="1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a[</a:t>
            </a:r>
            <a:r>
              <a:rPr lang="en-US" altLang="ja-JP" b="1" dirty="0" err="1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i</a:t>
            </a:r>
            <a:r>
              <a:rPr lang="en-US" altLang="ja-JP" b="1" dirty="0">
                <a:solidFill>
                  <a:srgbClr val="008000"/>
                </a:solidFill>
                <a:latin typeface="Courier New" pitchFamily="49" charset="0"/>
                <a:ea typeface="ＭＳ Ｐゴシック" panose="020B0600070205080204" pitchFamily="50" charset="-128"/>
              </a:rPr>
              <a:t>]</a:t>
            </a:r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;</a:t>
            </a:r>
          </a:p>
          <a:p>
            <a:pPr algn="l"/>
            <a:r>
              <a:rPr lang="en-US" altLang="ja-JP" b="1" dirty="0">
                <a:latin typeface="Courier New" pitchFamily="49" charset="0"/>
                <a:ea typeface="ＭＳ Ｐゴシック" panose="020B0600070205080204" pitchFamily="50" charset="-128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706" name="Rectangle 2"/>
          <p:cNvSpPr>
            <a:spLocks noChangeArrowheads="1"/>
          </p:cNvSpPr>
          <p:nvPr/>
        </p:nvSpPr>
        <p:spPr bwMode="auto">
          <a:xfrm>
            <a:off x="1944688" y="2700338"/>
            <a:ext cx="2879725" cy="431800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40707" name="Rectangle 3"/>
          <p:cNvSpPr>
            <a:spLocks noChangeArrowheads="1"/>
          </p:cNvSpPr>
          <p:nvPr/>
        </p:nvSpPr>
        <p:spPr bwMode="auto">
          <a:xfrm>
            <a:off x="2952750" y="5653088"/>
            <a:ext cx="3600450" cy="431800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407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復習：仮想記憶処理の実装</a:t>
            </a:r>
          </a:p>
        </p:txBody>
      </p:sp>
      <p:sp>
        <p:nvSpPr>
          <p:cNvPr id="8407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仮想記憶処理のオーバヘッド削減</a:t>
            </a:r>
          </a:p>
          <a:p>
            <a:pPr lvl="1"/>
            <a:r>
              <a:rPr lang="ja-JP" altLang="en-US"/>
              <a:t>ページフォルトの発生回数を減らしたい</a:t>
            </a:r>
          </a:p>
          <a:p>
            <a:pPr lvl="2"/>
            <a:r>
              <a:rPr lang="ja-JP" altLang="en-US"/>
              <a:t>プリページング</a:t>
            </a:r>
          </a:p>
          <a:p>
            <a:pPr lvl="3"/>
            <a:r>
              <a:rPr lang="ja-JP" altLang="en-US"/>
              <a:t>必要となりそうなページを前もってスワップイン</a:t>
            </a:r>
          </a:p>
          <a:p>
            <a:pPr lvl="3"/>
            <a:endParaRPr lang="ja-JP" altLang="en-US"/>
          </a:p>
          <a:p>
            <a:pPr lvl="3"/>
            <a:endParaRPr lang="ja-JP" altLang="en-US"/>
          </a:p>
          <a:p>
            <a:pPr lvl="3"/>
            <a:endParaRPr lang="ja-JP" altLang="en-US"/>
          </a:p>
          <a:p>
            <a:pPr lvl="1"/>
            <a:r>
              <a:rPr lang="ja-JP" altLang="en-US"/>
              <a:t>ページフォルトの発生回数を減らしたい</a:t>
            </a:r>
          </a:p>
          <a:p>
            <a:pPr lvl="2"/>
            <a:r>
              <a:rPr lang="ja-JP" altLang="en-US"/>
              <a:t>スワップアウト対象ページの効率的選択</a:t>
            </a:r>
          </a:p>
          <a:p>
            <a:pPr lvl="3"/>
            <a:r>
              <a:rPr lang="ja-JP" altLang="en-US"/>
              <a:t>この先，最も参照されなさそうなページをスワップアウト</a:t>
            </a:r>
          </a:p>
        </p:txBody>
      </p:sp>
      <p:sp>
        <p:nvSpPr>
          <p:cNvPr id="840710" name="AutoShape 6"/>
          <p:cNvSpPr>
            <a:spLocks noChangeArrowheads="1"/>
          </p:cNvSpPr>
          <p:nvPr/>
        </p:nvSpPr>
        <p:spPr bwMode="auto">
          <a:xfrm>
            <a:off x="1368425" y="3132138"/>
            <a:ext cx="4176713" cy="1081087"/>
          </a:xfrm>
          <a:prstGeom prst="upArrowCallout">
            <a:avLst>
              <a:gd name="adj1" fmla="val 55054"/>
              <a:gd name="adj2" fmla="val 42212"/>
              <a:gd name="adj3" fmla="val 16699"/>
              <a:gd name="adj4" fmla="val 73569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最近アクセスされたページの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近くにあるページ</a:t>
            </a:r>
          </a:p>
        </p:txBody>
      </p:sp>
      <p:sp>
        <p:nvSpPr>
          <p:cNvPr id="840711" name="AutoShape 7"/>
          <p:cNvSpPr>
            <a:spLocks noChangeArrowheads="1"/>
          </p:cNvSpPr>
          <p:nvPr/>
        </p:nvSpPr>
        <p:spPr bwMode="auto">
          <a:xfrm>
            <a:off x="2592388" y="6156325"/>
            <a:ext cx="4176712" cy="1081088"/>
          </a:xfrm>
          <a:prstGeom prst="upArrowCallout">
            <a:avLst>
              <a:gd name="adj1" fmla="val 55054"/>
              <a:gd name="adj2" fmla="val 42212"/>
              <a:gd name="adj3" fmla="val 16699"/>
              <a:gd name="adj4" fmla="val 73569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最近アクセスされていない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en-US" altLang="ja-JP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east </a:t>
            </a:r>
            <a:r>
              <a:rPr lang="en-US" altLang="ja-JP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ecently </a:t>
            </a:r>
            <a:r>
              <a:rPr lang="en-US" altLang="ja-JP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U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sed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sp>
        <p:nvSpPr>
          <p:cNvPr id="840712" name="AutoShape 8"/>
          <p:cNvSpPr>
            <a:spLocks noChangeArrowheads="1"/>
          </p:cNvSpPr>
          <p:nvPr/>
        </p:nvSpPr>
        <p:spPr bwMode="auto">
          <a:xfrm>
            <a:off x="5688013" y="3132138"/>
            <a:ext cx="3095625" cy="1008062"/>
          </a:xfrm>
          <a:prstGeom prst="wedgeEllipseCallout">
            <a:avLst>
              <a:gd name="adj1" fmla="val -57282"/>
              <a:gd name="adj2" fmla="val 32046"/>
            </a:avLst>
          </a:prstGeom>
          <a:solidFill>
            <a:srgbClr val="FFFFCC"/>
          </a:solidFill>
          <a:ln w="38100" algn="ctr">
            <a:solidFill>
              <a:srgbClr val="FFCC66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空間的局所性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</a:t>
            </a:r>
          </a:p>
        </p:txBody>
      </p:sp>
      <p:sp>
        <p:nvSpPr>
          <p:cNvPr id="840713" name="AutoShape 9"/>
          <p:cNvSpPr>
            <a:spLocks noChangeArrowheads="1"/>
          </p:cNvSpPr>
          <p:nvPr/>
        </p:nvSpPr>
        <p:spPr bwMode="auto">
          <a:xfrm>
            <a:off x="6985000" y="6011863"/>
            <a:ext cx="3095625" cy="1008062"/>
          </a:xfrm>
          <a:prstGeom prst="wedgeEllipseCallout">
            <a:avLst>
              <a:gd name="adj1" fmla="val -58255"/>
              <a:gd name="adj2" fmla="val 30315"/>
            </a:avLst>
          </a:prstGeom>
          <a:solidFill>
            <a:srgbClr val="FFFFCC"/>
          </a:solidFill>
          <a:ln w="38100" algn="ctr">
            <a:solidFill>
              <a:srgbClr val="FFCC66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時間的局所性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4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40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4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40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710" grpId="0" animBg="1"/>
      <p:bldP spid="840711" grpId="0" animBg="1"/>
      <p:bldP spid="840712" grpId="0" animBg="1"/>
      <p:bldP spid="8407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ChangeArrowheads="1"/>
          </p:cNvSpPr>
          <p:nvPr/>
        </p:nvSpPr>
        <p:spPr bwMode="auto">
          <a:xfrm>
            <a:off x="1944688" y="2700338"/>
            <a:ext cx="2879725" cy="431800"/>
          </a:xfrm>
          <a:prstGeom prst="rect">
            <a:avLst/>
          </a:prstGeom>
          <a:solidFill>
            <a:srgbClr val="FFCCFF">
              <a:alpha val="20000"/>
            </a:srgbClr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42755" name="Rectangle 3"/>
          <p:cNvSpPr>
            <a:spLocks noChangeArrowheads="1"/>
          </p:cNvSpPr>
          <p:nvPr/>
        </p:nvSpPr>
        <p:spPr bwMode="auto">
          <a:xfrm>
            <a:off x="2952750" y="5653088"/>
            <a:ext cx="3600450" cy="431800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42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今日の内容</a:t>
            </a:r>
          </a:p>
        </p:txBody>
      </p:sp>
      <p:sp>
        <p:nvSpPr>
          <p:cNvPr id="8427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solidFill>
                  <a:schemeClr val="folHlink"/>
                </a:solidFill>
              </a:rPr>
              <a:t>仮想記憶処理のオーバヘッド削減</a:t>
            </a:r>
          </a:p>
          <a:p>
            <a:pPr lvl="1"/>
            <a:r>
              <a:rPr lang="ja-JP" altLang="en-US">
                <a:solidFill>
                  <a:schemeClr val="folHlink"/>
                </a:solidFill>
              </a:rPr>
              <a:t>ページフォルトの発生回数を減らしたい</a:t>
            </a:r>
          </a:p>
          <a:p>
            <a:pPr lvl="2"/>
            <a:r>
              <a:rPr lang="ja-JP" altLang="en-US">
                <a:solidFill>
                  <a:schemeClr val="folHlink"/>
                </a:solidFill>
              </a:rPr>
              <a:t>プリページング</a:t>
            </a:r>
          </a:p>
          <a:p>
            <a:pPr lvl="3"/>
            <a:r>
              <a:rPr lang="ja-JP" altLang="en-US">
                <a:solidFill>
                  <a:schemeClr val="folHlink"/>
                </a:solidFill>
              </a:rPr>
              <a:t>必要となりそうなページを前もってスワップイン</a:t>
            </a:r>
          </a:p>
          <a:p>
            <a:pPr lvl="3"/>
            <a:endParaRPr lang="ja-JP" altLang="en-US">
              <a:solidFill>
                <a:schemeClr val="folHlink"/>
              </a:solidFill>
            </a:endParaRPr>
          </a:p>
          <a:p>
            <a:pPr lvl="3"/>
            <a:endParaRPr lang="ja-JP" altLang="en-US"/>
          </a:p>
          <a:p>
            <a:pPr lvl="3"/>
            <a:endParaRPr lang="ja-JP" altLang="en-US"/>
          </a:p>
          <a:p>
            <a:pPr lvl="1"/>
            <a:r>
              <a:rPr lang="ja-JP" altLang="en-US"/>
              <a:t>ページフォルトの発生回数を減らしたい</a:t>
            </a:r>
          </a:p>
          <a:p>
            <a:pPr lvl="2"/>
            <a:r>
              <a:rPr lang="ja-JP" altLang="en-US"/>
              <a:t>スワップアウト対象ページの効率的選択</a:t>
            </a:r>
          </a:p>
          <a:p>
            <a:pPr lvl="3"/>
            <a:r>
              <a:rPr lang="ja-JP" altLang="en-US"/>
              <a:t>この先，最も参照されなさそうなページをスワップアウト</a:t>
            </a:r>
          </a:p>
        </p:txBody>
      </p:sp>
      <p:sp>
        <p:nvSpPr>
          <p:cNvPr id="842758" name="AutoShape 6"/>
          <p:cNvSpPr>
            <a:spLocks noChangeArrowheads="1"/>
          </p:cNvSpPr>
          <p:nvPr/>
        </p:nvSpPr>
        <p:spPr bwMode="auto">
          <a:xfrm>
            <a:off x="1368425" y="3132138"/>
            <a:ext cx="4176713" cy="1081087"/>
          </a:xfrm>
          <a:prstGeom prst="upArrowCallout">
            <a:avLst>
              <a:gd name="adj1" fmla="val 55054"/>
              <a:gd name="adj2" fmla="val 42212"/>
              <a:gd name="adj3" fmla="val 16699"/>
              <a:gd name="adj4" fmla="val 73569"/>
            </a:avLst>
          </a:prstGeom>
          <a:solidFill>
            <a:srgbClr val="DDDDDD"/>
          </a:solidFill>
          <a:ln w="38100" algn="ctr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最近アクセスされたページの</a:t>
            </a:r>
          </a:p>
          <a:p>
            <a:r>
              <a:rPr lang="ja-JP" altLang="en-US" sz="2000" dirty="0">
                <a:solidFill>
                  <a:schemeClr val="folHlin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近くにあるページ</a:t>
            </a:r>
          </a:p>
        </p:txBody>
      </p:sp>
      <p:sp>
        <p:nvSpPr>
          <p:cNvPr id="842759" name="AutoShape 7"/>
          <p:cNvSpPr>
            <a:spLocks noChangeArrowheads="1"/>
          </p:cNvSpPr>
          <p:nvPr/>
        </p:nvSpPr>
        <p:spPr bwMode="auto">
          <a:xfrm>
            <a:off x="2592388" y="6156325"/>
            <a:ext cx="4176712" cy="1081088"/>
          </a:xfrm>
          <a:prstGeom prst="upArrowCallout">
            <a:avLst>
              <a:gd name="adj1" fmla="val 55054"/>
              <a:gd name="adj2" fmla="val 42212"/>
              <a:gd name="adj3" fmla="val 16699"/>
              <a:gd name="adj4" fmla="val 73569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最近アクセスされていない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en-US" altLang="ja-JP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east </a:t>
            </a:r>
            <a:r>
              <a:rPr lang="en-US" altLang="ja-JP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ecently </a:t>
            </a:r>
            <a:r>
              <a:rPr lang="en-US" altLang="ja-JP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U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sed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</a:t>
            </a:r>
          </a:p>
        </p:txBody>
      </p:sp>
      <p:sp>
        <p:nvSpPr>
          <p:cNvPr id="842762" name="AutoShape 10"/>
          <p:cNvSpPr>
            <a:spLocks noChangeArrowheads="1"/>
          </p:cNvSpPr>
          <p:nvPr/>
        </p:nvSpPr>
        <p:spPr bwMode="auto">
          <a:xfrm>
            <a:off x="6337300" y="2339975"/>
            <a:ext cx="3743325" cy="1871663"/>
          </a:xfrm>
          <a:prstGeom prst="wedgeRoundRectCallout">
            <a:avLst>
              <a:gd name="adj1" fmla="val -45079"/>
              <a:gd name="adj2" fmla="val 70019"/>
              <a:gd name="adj3" fmla="val 1666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ページの置き換え方式についてより詳しく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42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276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796675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12.1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静的ページ置き換え方式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例</a:t>
            </a:r>
          </a:p>
        </p:txBody>
      </p:sp>
      <p:sp>
        <p:nvSpPr>
          <p:cNvPr id="84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これ以降，以下の例を使って説明</a:t>
            </a:r>
          </a:p>
          <a:p>
            <a:pPr lvl="1"/>
            <a:r>
              <a:rPr lang="ja-JP" altLang="en-US"/>
              <a:t>ページフレーム数</a:t>
            </a:r>
            <a:br>
              <a:rPr lang="ja-JP" altLang="en-US"/>
            </a:br>
            <a:r>
              <a:rPr lang="ja-JP" altLang="en-US"/>
              <a:t>（物理空間）：</a:t>
            </a:r>
            <a:r>
              <a:rPr lang="en-US" altLang="ja-JP"/>
              <a:t>3 (</a:t>
            </a:r>
            <a:r>
              <a:rPr lang="en-US" altLang="ja-JP">
                <a:solidFill>
                  <a:srgbClr val="008000"/>
                </a:solidFill>
              </a:rPr>
              <a:t>0</a:t>
            </a:r>
            <a:r>
              <a:rPr lang="ja-JP" altLang="en-US"/>
              <a:t>～</a:t>
            </a:r>
            <a:r>
              <a:rPr lang="en-US" altLang="ja-JP">
                <a:solidFill>
                  <a:srgbClr val="008000"/>
                </a:solidFill>
              </a:rPr>
              <a:t>2</a:t>
            </a:r>
            <a:r>
              <a:rPr lang="en-US" altLang="ja-JP"/>
              <a:t>)</a:t>
            </a:r>
          </a:p>
          <a:p>
            <a:pPr lvl="1"/>
            <a:r>
              <a:rPr lang="ja-JP" altLang="en-US"/>
              <a:t>ページ数</a:t>
            </a:r>
            <a:br>
              <a:rPr lang="ja-JP" altLang="en-US"/>
            </a:br>
            <a:r>
              <a:rPr lang="ja-JP" altLang="en-US"/>
              <a:t>（仮想空間）：</a:t>
            </a:r>
            <a:r>
              <a:rPr lang="en-US" altLang="ja-JP"/>
              <a:t>8 (</a:t>
            </a:r>
            <a:r>
              <a:rPr lang="en-US" altLang="ja-JP">
                <a:solidFill>
                  <a:schemeClr val="accent2"/>
                </a:solidFill>
              </a:rPr>
              <a:t>00</a:t>
            </a:r>
            <a:r>
              <a:rPr lang="ja-JP" altLang="en-US"/>
              <a:t>～</a:t>
            </a:r>
            <a:r>
              <a:rPr lang="en-US" altLang="ja-JP">
                <a:solidFill>
                  <a:schemeClr val="accent2"/>
                </a:solidFill>
              </a:rPr>
              <a:t>07</a:t>
            </a:r>
            <a:r>
              <a:rPr lang="en-US" altLang="ja-JP"/>
              <a:t>)</a:t>
            </a:r>
          </a:p>
        </p:txBody>
      </p:sp>
      <p:sp>
        <p:nvSpPr>
          <p:cNvPr id="843780" name="AutoShape 4"/>
          <p:cNvSpPr>
            <a:spLocks noChangeArrowheads="1"/>
          </p:cNvSpPr>
          <p:nvPr/>
        </p:nvSpPr>
        <p:spPr bwMode="auto">
          <a:xfrm>
            <a:off x="6192838" y="2051050"/>
            <a:ext cx="3167062" cy="5329238"/>
          </a:xfrm>
          <a:prstGeom prst="can">
            <a:avLst>
              <a:gd name="adj" fmla="val 10930"/>
            </a:avLst>
          </a:prstGeom>
          <a:solidFill>
            <a:srgbClr val="FFFF99"/>
          </a:soli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43781" name="Rectangle 5"/>
          <p:cNvSpPr>
            <a:spLocks noChangeArrowheads="1"/>
          </p:cNvSpPr>
          <p:nvPr/>
        </p:nvSpPr>
        <p:spPr bwMode="auto">
          <a:xfrm>
            <a:off x="7627938" y="2643188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43782" name="Rectangle 6"/>
          <p:cNvSpPr>
            <a:spLocks noChangeArrowheads="1"/>
          </p:cNvSpPr>
          <p:nvPr/>
        </p:nvSpPr>
        <p:spPr bwMode="auto">
          <a:xfrm>
            <a:off x="7627938" y="321945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43783" name="Rectangle 7"/>
          <p:cNvSpPr>
            <a:spLocks noChangeArrowheads="1"/>
          </p:cNvSpPr>
          <p:nvPr/>
        </p:nvSpPr>
        <p:spPr bwMode="auto">
          <a:xfrm>
            <a:off x="7627938" y="3795713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43784" name="Rectangle 8"/>
          <p:cNvSpPr>
            <a:spLocks noChangeArrowheads="1"/>
          </p:cNvSpPr>
          <p:nvPr/>
        </p:nvSpPr>
        <p:spPr bwMode="auto">
          <a:xfrm>
            <a:off x="7627938" y="4370388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43785" name="Rectangle 9"/>
          <p:cNvSpPr>
            <a:spLocks noChangeArrowheads="1"/>
          </p:cNvSpPr>
          <p:nvPr/>
        </p:nvSpPr>
        <p:spPr bwMode="auto">
          <a:xfrm>
            <a:off x="7627938" y="494665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43786" name="Rectangle 10"/>
          <p:cNvSpPr>
            <a:spLocks noChangeArrowheads="1"/>
          </p:cNvSpPr>
          <p:nvPr/>
        </p:nvSpPr>
        <p:spPr bwMode="auto">
          <a:xfrm>
            <a:off x="7627938" y="5522913"/>
            <a:ext cx="1366837" cy="5762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</a:p>
        </p:txBody>
      </p:sp>
      <p:sp>
        <p:nvSpPr>
          <p:cNvPr id="843787" name="Rectangle 11"/>
          <p:cNvSpPr>
            <a:spLocks noChangeArrowheads="1"/>
          </p:cNvSpPr>
          <p:nvPr/>
        </p:nvSpPr>
        <p:spPr bwMode="auto">
          <a:xfrm>
            <a:off x="7627938" y="6099175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</a:p>
        </p:txBody>
      </p:sp>
      <p:sp>
        <p:nvSpPr>
          <p:cNvPr id="843788" name="Rectangle 12"/>
          <p:cNvSpPr>
            <a:spLocks noChangeArrowheads="1"/>
          </p:cNvSpPr>
          <p:nvPr/>
        </p:nvSpPr>
        <p:spPr bwMode="auto">
          <a:xfrm>
            <a:off x="7627938" y="6673850"/>
            <a:ext cx="1366837" cy="5762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</a:p>
        </p:txBody>
      </p:sp>
      <p:sp>
        <p:nvSpPr>
          <p:cNvPr id="843791" name="Text Box 15"/>
          <p:cNvSpPr txBox="1">
            <a:spLocks noChangeArrowheads="1"/>
          </p:cNvSpPr>
          <p:nvPr/>
        </p:nvSpPr>
        <p:spPr bwMode="auto">
          <a:xfrm>
            <a:off x="6680769" y="25542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792" name="Text Box 16"/>
          <p:cNvSpPr txBox="1">
            <a:spLocks noChangeArrowheads="1"/>
          </p:cNvSpPr>
          <p:nvPr/>
        </p:nvSpPr>
        <p:spPr bwMode="auto">
          <a:xfrm>
            <a:off x="6697276" y="298608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793" name="Text Box 17"/>
          <p:cNvSpPr txBox="1">
            <a:spLocks noChangeArrowheads="1"/>
          </p:cNvSpPr>
          <p:nvPr/>
        </p:nvSpPr>
        <p:spPr bwMode="auto">
          <a:xfrm>
            <a:off x="6680769" y="314642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794" name="Text Box 18"/>
          <p:cNvSpPr txBox="1">
            <a:spLocks noChangeArrowheads="1"/>
          </p:cNvSpPr>
          <p:nvPr/>
        </p:nvSpPr>
        <p:spPr bwMode="auto">
          <a:xfrm>
            <a:off x="6697276" y="3562350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795" name="Text Box 19"/>
          <p:cNvSpPr txBox="1">
            <a:spLocks noChangeArrowheads="1"/>
          </p:cNvSpPr>
          <p:nvPr/>
        </p:nvSpPr>
        <p:spPr bwMode="auto">
          <a:xfrm>
            <a:off x="6680769" y="372268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796" name="Text Box 20"/>
          <p:cNvSpPr txBox="1">
            <a:spLocks noChangeArrowheads="1"/>
          </p:cNvSpPr>
          <p:nvPr/>
        </p:nvSpPr>
        <p:spPr bwMode="auto">
          <a:xfrm>
            <a:off x="6697276" y="41386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797" name="Text Box 21"/>
          <p:cNvSpPr txBox="1">
            <a:spLocks noChangeArrowheads="1"/>
          </p:cNvSpPr>
          <p:nvPr/>
        </p:nvSpPr>
        <p:spPr bwMode="auto">
          <a:xfrm>
            <a:off x="6680769" y="42989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798" name="Text Box 22"/>
          <p:cNvSpPr txBox="1">
            <a:spLocks noChangeArrowheads="1"/>
          </p:cNvSpPr>
          <p:nvPr/>
        </p:nvSpPr>
        <p:spPr bwMode="auto">
          <a:xfrm>
            <a:off x="6697276" y="47148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799" name="Text Box 23"/>
          <p:cNvSpPr txBox="1">
            <a:spLocks noChangeArrowheads="1"/>
          </p:cNvSpPr>
          <p:nvPr/>
        </p:nvSpPr>
        <p:spPr bwMode="auto">
          <a:xfrm>
            <a:off x="6680769" y="485775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800" name="Text Box 24"/>
          <p:cNvSpPr txBox="1">
            <a:spLocks noChangeArrowheads="1"/>
          </p:cNvSpPr>
          <p:nvPr/>
        </p:nvSpPr>
        <p:spPr bwMode="auto">
          <a:xfrm>
            <a:off x="6697276" y="52911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801" name="Text Box 25"/>
          <p:cNvSpPr txBox="1">
            <a:spLocks noChangeArrowheads="1"/>
          </p:cNvSpPr>
          <p:nvPr/>
        </p:nvSpPr>
        <p:spPr bwMode="auto">
          <a:xfrm>
            <a:off x="6680769" y="5451475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802" name="Text Box 26"/>
          <p:cNvSpPr txBox="1">
            <a:spLocks noChangeArrowheads="1"/>
          </p:cNvSpPr>
          <p:nvPr/>
        </p:nvSpPr>
        <p:spPr bwMode="auto">
          <a:xfrm>
            <a:off x="6697276" y="5865813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05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803" name="Text Box 27"/>
          <p:cNvSpPr txBox="1">
            <a:spLocks noChangeArrowheads="1"/>
          </p:cNvSpPr>
          <p:nvPr/>
        </p:nvSpPr>
        <p:spPr bwMode="auto">
          <a:xfrm>
            <a:off x="6680769" y="6027738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804" name="Text Box 28"/>
          <p:cNvSpPr txBox="1">
            <a:spLocks noChangeArrowheads="1"/>
          </p:cNvSpPr>
          <p:nvPr/>
        </p:nvSpPr>
        <p:spPr bwMode="auto">
          <a:xfrm>
            <a:off x="6697276" y="6442075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805" name="Text Box 29"/>
          <p:cNvSpPr txBox="1">
            <a:spLocks noChangeArrowheads="1"/>
          </p:cNvSpPr>
          <p:nvPr/>
        </p:nvSpPr>
        <p:spPr bwMode="auto">
          <a:xfrm>
            <a:off x="6680769" y="6604000"/>
            <a:ext cx="80372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806" name="Text Box 30"/>
          <p:cNvSpPr txBox="1">
            <a:spLocks noChangeArrowheads="1"/>
          </p:cNvSpPr>
          <p:nvPr/>
        </p:nvSpPr>
        <p:spPr bwMode="auto">
          <a:xfrm>
            <a:off x="6697276" y="7018338"/>
            <a:ext cx="837386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chemeClr val="accent2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07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813" name="Rectangle 37"/>
          <p:cNvSpPr>
            <a:spLocks noChangeArrowheads="1"/>
          </p:cNvSpPr>
          <p:nvPr/>
        </p:nvSpPr>
        <p:spPr bwMode="auto">
          <a:xfrm>
            <a:off x="4465638" y="5372100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43814" name="Rectangle 38"/>
          <p:cNvSpPr>
            <a:spLocks noChangeArrowheads="1"/>
          </p:cNvSpPr>
          <p:nvPr/>
        </p:nvSpPr>
        <p:spPr bwMode="auto">
          <a:xfrm>
            <a:off x="4465638" y="5948363"/>
            <a:ext cx="1366837" cy="5762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43815" name="Rectangle 39"/>
          <p:cNvSpPr>
            <a:spLocks noChangeArrowheads="1"/>
          </p:cNvSpPr>
          <p:nvPr/>
        </p:nvSpPr>
        <p:spPr bwMode="auto">
          <a:xfrm>
            <a:off x="4465638" y="6524625"/>
            <a:ext cx="1366837" cy="5762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43816" name="Text Box 40"/>
          <p:cNvSpPr txBox="1">
            <a:spLocks noChangeArrowheads="1"/>
          </p:cNvSpPr>
          <p:nvPr/>
        </p:nvSpPr>
        <p:spPr bwMode="auto">
          <a:xfrm>
            <a:off x="3541923" y="5300663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817" name="Text Box 41"/>
          <p:cNvSpPr txBox="1">
            <a:spLocks noChangeArrowheads="1"/>
          </p:cNvSpPr>
          <p:nvPr/>
        </p:nvSpPr>
        <p:spPr bwMode="auto">
          <a:xfrm>
            <a:off x="3546406" y="571658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818" name="Text Box 42"/>
          <p:cNvSpPr txBox="1">
            <a:spLocks noChangeArrowheads="1"/>
          </p:cNvSpPr>
          <p:nvPr/>
        </p:nvSpPr>
        <p:spPr bwMode="auto">
          <a:xfrm>
            <a:off x="3541923" y="5875338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819" name="Text Box 43"/>
          <p:cNvSpPr txBox="1">
            <a:spLocks noChangeArrowheads="1"/>
          </p:cNvSpPr>
          <p:nvPr/>
        </p:nvSpPr>
        <p:spPr bwMode="auto">
          <a:xfrm>
            <a:off x="3546406" y="6283325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820" name="Text Box 44"/>
          <p:cNvSpPr txBox="1">
            <a:spLocks noChangeArrowheads="1"/>
          </p:cNvSpPr>
          <p:nvPr/>
        </p:nvSpPr>
        <p:spPr bwMode="auto">
          <a:xfrm>
            <a:off x="3541923" y="6451600"/>
            <a:ext cx="713955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000</a:t>
            </a:r>
          </a:p>
        </p:txBody>
      </p:sp>
      <p:sp>
        <p:nvSpPr>
          <p:cNvPr id="843821" name="Text Box 45"/>
          <p:cNvSpPr txBox="1">
            <a:spLocks noChangeArrowheads="1"/>
          </p:cNvSpPr>
          <p:nvPr/>
        </p:nvSpPr>
        <p:spPr bwMode="auto">
          <a:xfrm>
            <a:off x="3546406" y="6859588"/>
            <a:ext cx="771663" cy="30995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0x</a:t>
            </a:r>
            <a:r>
              <a:rPr lang="en-US" altLang="ja-JP" sz="1400" b="1" dirty="0">
                <a:solidFill>
                  <a:srgbClr val="339933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FFF</a:t>
            </a:r>
          </a:p>
        </p:txBody>
      </p:sp>
      <p:sp>
        <p:nvSpPr>
          <p:cNvPr id="843828" name="Text Box 52"/>
          <p:cNvSpPr txBox="1">
            <a:spLocks noChangeArrowheads="1"/>
          </p:cNvSpPr>
          <p:nvPr/>
        </p:nvSpPr>
        <p:spPr bwMode="auto">
          <a:xfrm>
            <a:off x="4430688" y="4914900"/>
            <a:ext cx="1419276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物理空間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例</a:t>
            </a:r>
          </a:p>
        </p:txBody>
      </p:sp>
      <p:sp>
        <p:nvSpPr>
          <p:cNvPr id="84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あるプロセスが，</a:t>
            </a:r>
            <a:br>
              <a:rPr lang="ja-JP" altLang="en-US"/>
            </a:br>
            <a:r>
              <a:rPr lang="ja-JP" altLang="en-US"/>
              <a:t>以下の参照順でアクセスした場合</a:t>
            </a:r>
          </a:p>
          <a:p>
            <a:endParaRPr lang="ja-JP" altLang="en-US"/>
          </a:p>
          <a:p>
            <a:pPr lvl="1"/>
            <a:r>
              <a:rPr lang="en-US" altLang="ja-JP">
                <a:solidFill>
                  <a:schemeClr val="accent2"/>
                </a:solidFill>
              </a:rPr>
              <a:t>00</a:t>
            </a:r>
            <a:r>
              <a:rPr lang="en-US" altLang="ja-JP"/>
              <a:t> </a:t>
            </a:r>
            <a:r>
              <a:rPr lang="ja-JP" altLang="en-US"/>
              <a:t>→ </a:t>
            </a:r>
            <a:r>
              <a:rPr lang="en-US" altLang="ja-JP">
                <a:solidFill>
                  <a:schemeClr val="accent2"/>
                </a:solidFill>
              </a:rPr>
              <a:t>01</a:t>
            </a:r>
            <a:r>
              <a:rPr lang="en-US" altLang="ja-JP"/>
              <a:t> </a:t>
            </a:r>
            <a:r>
              <a:rPr lang="ja-JP" altLang="en-US"/>
              <a:t>→ </a:t>
            </a:r>
            <a:r>
              <a:rPr lang="en-US" altLang="ja-JP">
                <a:solidFill>
                  <a:schemeClr val="accent2"/>
                </a:solidFill>
              </a:rPr>
              <a:t>02</a:t>
            </a:r>
            <a:r>
              <a:rPr lang="en-US" altLang="ja-JP"/>
              <a:t> </a:t>
            </a:r>
            <a:r>
              <a:rPr lang="ja-JP" altLang="en-US"/>
              <a:t>→ </a:t>
            </a:r>
            <a:r>
              <a:rPr lang="en-US" altLang="ja-JP">
                <a:solidFill>
                  <a:schemeClr val="accent2"/>
                </a:solidFill>
              </a:rPr>
              <a:t>03</a:t>
            </a:r>
            <a:r>
              <a:rPr lang="en-US" altLang="ja-JP"/>
              <a:t> </a:t>
            </a:r>
            <a:r>
              <a:rPr lang="ja-JP" altLang="en-US"/>
              <a:t>→ </a:t>
            </a:r>
            <a:br>
              <a:rPr lang="ja-JP" altLang="en-US"/>
            </a:br>
            <a:r>
              <a:rPr lang="en-US" altLang="ja-JP">
                <a:solidFill>
                  <a:schemeClr val="accent2"/>
                </a:solidFill>
              </a:rPr>
              <a:t>00</a:t>
            </a:r>
            <a:r>
              <a:rPr lang="en-US" altLang="ja-JP"/>
              <a:t> </a:t>
            </a:r>
            <a:r>
              <a:rPr lang="ja-JP" altLang="en-US"/>
              <a:t>→ </a:t>
            </a:r>
            <a:r>
              <a:rPr lang="en-US" altLang="ja-JP">
                <a:solidFill>
                  <a:schemeClr val="accent2"/>
                </a:solidFill>
              </a:rPr>
              <a:t>01</a:t>
            </a:r>
            <a:r>
              <a:rPr lang="en-US" altLang="ja-JP"/>
              <a:t> </a:t>
            </a:r>
            <a:r>
              <a:rPr lang="ja-JP" altLang="en-US"/>
              <a:t>→ </a:t>
            </a:r>
            <a:r>
              <a:rPr lang="en-US" altLang="ja-JP">
                <a:solidFill>
                  <a:schemeClr val="accent2"/>
                </a:solidFill>
              </a:rPr>
              <a:t>04</a:t>
            </a:r>
            <a:r>
              <a:rPr lang="ja-JP" altLang="en-US"/>
              <a:t> → </a:t>
            </a:r>
            <a:r>
              <a:rPr lang="en-US" altLang="ja-JP">
                <a:solidFill>
                  <a:schemeClr val="accent2"/>
                </a:solidFill>
              </a:rPr>
              <a:t>00</a:t>
            </a:r>
            <a:r>
              <a:rPr lang="en-US" altLang="ja-JP"/>
              <a:t> </a:t>
            </a:r>
            <a:r>
              <a:rPr lang="ja-JP" altLang="en-US"/>
              <a:t>→ </a:t>
            </a:r>
            <a:br>
              <a:rPr lang="ja-JP" altLang="en-US"/>
            </a:br>
            <a:r>
              <a:rPr lang="en-US" altLang="ja-JP">
                <a:solidFill>
                  <a:schemeClr val="accent2"/>
                </a:solidFill>
              </a:rPr>
              <a:t>01</a:t>
            </a:r>
            <a:r>
              <a:rPr lang="en-US" altLang="ja-JP"/>
              <a:t> </a:t>
            </a:r>
            <a:r>
              <a:rPr lang="ja-JP" altLang="en-US"/>
              <a:t>→ </a:t>
            </a:r>
            <a:r>
              <a:rPr lang="en-US" altLang="ja-JP">
                <a:solidFill>
                  <a:schemeClr val="accent2"/>
                </a:solidFill>
              </a:rPr>
              <a:t>02</a:t>
            </a:r>
            <a:r>
              <a:rPr lang="en-US" altLang="ja-JP"/>
              <a:t> </a:t>
            </a:r>
            <a:r>
              <a:rPr lang="ja-JP" altLang="en-US"/>
              <a:t>→ </a:t>
            </a:r>
            <a:r>
              <a:rPr lang="en-US" altLang="ja-JP">
                <a:solidFill>
                  <a:schemeClr val="accent2"/>
                </a:solidFill>
              </a:rPr>
              <a:t>03</a:t>
            </a:r>
            <a:r>
              <a:rPr lang="en-US" altLang="ja-JP"/>
              <a:t> </a:t>
            </a:r>
            <a:r>
              <a:rPr lang="ja-JP" altLang="en-US"/>
              <a:t>→ </a:t>
            </a:r>
            <a:r>
              <a:rPr lang="en-US" altLang="ja-JP">
                <a:solidFill>
                  <a:schemeClr val="accent2"/>
                </a:solidFill>
              </a:rPr>
              <a:t>04</a:t>
            </a:r>
            <a:endParaRPr lang="ja-JP" altLang="en-US"/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r>
              <a:rPr lang="ja-JP" altLang="en-US"/>
              <a:t>さまざまなアルゴリズムにおける</a:t>
            </a:r>
            <a:br>
              <a:rPr lang="ja-JP" altLang="en-US"/>
            </a:br>
            <a:r>
              <a:rPr lang="ja-JP" altLang="en-US"/>
              <a:t>ページフォルト発生回数を見る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静的ページ置き換え方式</a:t>
            </a:r>
          </a:p>
        </p:txBody>
      </p:sp>
      <p:sp>
        <p:nvSpPr>
          <p:cNvPr id="84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最適アルゴリズム</a:t>
            </a:r>
          </a:p>
          <a:p>
            <a:endParaRPr lang="ja-JP" altLang="en-US"/>
          </a:p>
          <a:p>
            <a:r>
              <a:rPr lang="en-US" altLang="ja-JP"/>
              <a:t>LRU (Least Recently Used)</a:t>
            </a:r>
          </a:p>
          <a:p>
            <a:endParaRPr lang="en-US" altLang="ja-JP"/>
          </a:p>
          <a:p>
            <a:r>
              <a:rPr lang="en-US" altLang="ja-JP"/>
              <a:t>LFU (Least Frequently Used)</a:t>
            </a:r>
          </a:p>
          <a:p>
            <a:endParaRPr lang="en-US" altLang="ja-JP"/>
          </a:p>
          <a:p>
            <a:r>
              <a:rPr lang="en-US" altLang="ja-JP"/>
              <a:t>FIFO (First In First Out)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静的ページ置き換え方式</a:t>
            </a:r>
          </a:p>
        </p:txBody>
      </p:sp>
      <p:sp>
        <p:nvSpPr>
          <p:cNvPr id="84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最適アルゴリズム</a:t>
            </a:r>
          </a:p>
          <a:p>
            <a:endParaRPr lang="ja-JP" altLang="en-US"/>
          </a:p>
          <a:p>
            <a:r>
              <a:rPr lang="en-US" altLang="ja-JP">
                <a:solidFill>
                  <a:srgbClr val="C0C0C0"/>
                </a:solidFill>
              </a:rPr>
              <a:t>LRU (Least Recently Used)</a:t>
            </a:r>
          </a:p>
          <a:p>
            <a:endParaRPr lang="en-US" altLang="ja-JP">
              <a:solidFill>
                <a:srgbClr val="C0C0C0"/>
              </a:solidFill>
            </a:endParaRPr>
          </a:p>
          <a:p>
            <a:r>
              <a:rPr lang="en-US" altLang="ja-JP">
                <a:solidFill>
                  <a:srgbClr val="C0C0C0"/>
                </a:solidFill>
              </a:rPr>
              <a:t>LFU (Least Frequently Used)</a:t>
            </a:r>
          </a:p>
          <a:p>
            <a:endParaRPr lang="en-US" altLang="ja-JP">
              <a:solidFill>
                <a:srgbClr val="C0C0C0"/>
              </a:solidFill>
            </a:endParaRPr>
          </a:p>
          <a:p>
            <a:r>
              <a:rPr lang="en-US" altLang="ja-JP">
                <a:solidFill>
                  <a:srgbClr val="C0C0C0"/>
                </a:solidFill>
              </a:rPr>
              <a:t>FIFO (First In First Out)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ChangeArrowheads="1"/>
          </p:cNvSpPr>
          <p:nvPr/>
        </p:nvSpPr>
        <p:spPr bwMode="auto">
          <a:xfrm>
            <a:off x="1079500" y="1692275"/>
            <a:ext cx="720725" cy="358775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最適アルゴリズム</a:t>
            </a:r>
          </a:p>
        </p:txBody>
      </p:sp>
      <p:sp>
        <p:nvSpPr>
          <p:cNvPr id="86221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参照順</a:t>
            </a:r>
          </a:p>
          <a:p>
            <a:pPr lvl="1"/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dirty="0"/>
          </a:p>
          <a:p>
            <a:r>
              <a:rPr lang="ja-JP" altLang="en-US" dirty="0"/>
              <a:t>ページの変遷</a:t>
            </a:r>
          </a:p>
        </p:txBody>
      </p:sp>
      <p:sp>
        <p:nvSpPr>
          <p:cNvPr id="862213" name="Rectangle 5"/>
          <p:cNvSpPr>
            <a:spLocks noChangeArrowheads="1"/>
          </p:cNvSpPr>
          <p:nvPr/>
        </p:nvSpPr>
        <p:spPr bwMode="auto">
          <a:xfrm>
            <a:off x="6553200" y="1692275"/>
            <a:ext cx="2232025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回数</a:t>
            </a: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14" name="Rectangle 6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2215" name="Rectangle 7"/>
          <p:cNvSpPr>
            <a:spLocks noChangeArrowheads="1"/>
          </p:cNvSpPr>
          <p:nvPr/>
        </p:nvSpPr>
        <p:spPr bwMode="auto">
          <a:xfrm>
            <a:off x="7127875" y="2557463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2216" name="Rectangle 8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62217" name="Rectangle 9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2218" name="Rectangle 10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62219" name="Rectangle 11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862220" name="Rectangle 12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862221" name="Rectangle 13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862222" name="Rectangle 14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862224" name="Rectangle 16"/>
          <p:cNvSpPr>
            <a:spLocks noChangeArrowheads="1"/>
          </p:cNvSpPr>
          <p:nvPr/>
        </p:nvSpPr>
        <p:spPr bwMode="auto">
          <a:xfrm>
            <a:off x="1152525" y="5507038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2225" name="Rectangle 17"/>
          <p:cNvSpPr>
            <a:spLocks noChangeArrowheads="1"/>
          </p:cNvSpPr>
          <p:nvPr/>
        </p:nvSpPr>
        <p:spPr bwMode="auto">
          <a:xfrm>
            <a:off x="1152525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62226" name="Rectangle 18"/>
          <p:cNvSpPr>
            <a:spLocks noChangeArrowheads="1"/>
          </p:cNvSpPr>
          <p:nvPr/>
        </p:nvSpPr>
        <p:spPr bwMode="auto">
          <a:xfrm>
            <a:off x="115252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2227" name="Rectangle 19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62228" name="Rectangle 20"/>
          <p:cNvSpPr>
            <a:spLocks noChangeArrowheads="1"/>
          </p:cNvSpPr>
          <p:nvPr/>
        </p:nvSpPr>
        <p:spPr bwMode="auto">
          <a:xfrm>
            <a:off x="1727200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2229" name="AutoShape 21"/>
          <p:cNvSpPr>
            <a:spLocks noChangeArrowheads="1"/>
          </p:cNvSpPr>
          <p:nvPr/>
        </p:nvSpPr>
        <p:spPr bwMode="auto">
          <a:xfrm>
            <a:off x="129540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30" name="Rectangle 22"/>
          <p:cNvSpPr>
            <a:spLocks noChangeArrowheads="1"/>
          </p:cNvSpPr>
          <p:nvPr/>
        </p:nvSpPr>
        <p:spPr bwMode="auto">
          <a:xfrm>
            <a:off x="115252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2231" name="Rectangle 23"/>
          <p:cNvSpPr>
            <a:spLocks noChangeArrowheads="1"/>
          </p:cNvSpPr>
          <p:nvPr/>
        </p:nvSpPr>
        <p:spPr bwMode="auto">
          <a:xfrm>
            <a:off x="172878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2232" name="AutoShape 24"/>
          <p:cNvSpPr>
            <a:spLocks noChangeArrowheads="1"/>
          </p:cNvSpPr>
          <p:nvPr/>
        </p:nvSpPr>
        <p:spPr bwMode="auto">
          <a:xfrm>
            <a:off x="1871663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33" name="Rectangle 25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34" name="Rectangle 26"/>
          <p:cNvSpPr>
            <a:spLocks noChangeArrowheads="1"/>
          </p:cNvSpPr>
          <p:nvPr/>
        </p:nvSpPr>
        <p:spPr bwMode="auto">
          <a:xfrm>
            <a:off x="230187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2235" name="Rectangle 27"/>
          <p:cNvSpPr>
            <a:spLocks noChangeArrowheads="1"/>
          </p:cNvSpPr>
          <p:nvPr/>
        </p:nvSpPr>
        <p:spPr bwMode="auto">
          <a:xfrm>
            <a:off x="230346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2236" name="Rectangle 28"/>
          <p:cNvSpPr>
            <a:spLocks noChangeArrowheads="1"/>
          </p:cNvSpPr>
          <p:nvPr/>
        </p:nvSpPr>
        <p:spPr bwMode="auto">
          <a:xfrm>
            <a:off x="23034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37" name="AutoShape 29"/>
          <p:cNvSpPr>
            <a:spLocks noChangeArrowheads="1"/>
          </p:cNvSpPr>
          <p:nvPr/>
        </p:nvSpPr>
        <p:spPr bwMode="auto">
          <a:xfrm>
            <a:off x="244792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38" name="Rectangle 30"/>
          <p:cNvSpPr>
            <a:spLocks noChangeArrowheads="1"/>
          </p:cNvSpPr>
          <p:nvPr/>
        </p:nvSpPr>
        <p:spPr bwMode="auto">
          <a:xfrm>
            <a:off x="230346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2239" name="Rectangle 31"/>
          <p:cNvSpPr>
            <a:spLocks noChangeArrowheads="1"/>
          </p:cNvSpPr>
          <p:nvPr/>
        </p:nvSpPr>
        <p:spPr bwMode="auto">
          <a:xfrm>
            <a:off x="287972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2240" name="Rectangle 32"/>
          <p:cNvSpPr>
            <a:spLocks noChangeArrowheads="1"/>
          </p:cNvSpPr>
          <p:nvPr/>
        </p:nvSpPr>
        <p:spPr bwMode="auto">
          <a:xfrm>
            <a:off x="287972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41" name="Rectangle 33"/>
          <p:cNvSpPr>
            <a:spLocks noChangeArrowheads="1"/>
          </p:cNvSpPr>
          <p:nvPr/>
        </p:nvSpPr>
        <p:spPr bwMode="auto">
          <a:xfrm>
            <a:off x="287972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2242" name="Line 34"/>
          <p:cNvSpPr>
            <a:spLocks noChangeShapeType="1"/>
          </p:cNvSpPr>
          <p:nvPr/>
        </p:nvSpPr>
        <p:spPr bwMode="auto">
          <a:xfrm>
            <a:off x="503238" y="7019925"/>
            <a:ext cx="8640762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43" name="Text Box 35"/>
          <p:cNvSpPr txBox="1">
            <a:spLocks noChangeArrowheads="1"/>
          </p:cNvSpPr>
          <p:nvPr/>
        </p:nvSpPr>
        <p:spPr bwMode="auto">
          <a:xfrm>
            <a:off x="500614" y="7019925"/>
            <a:ext cx="643423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時刻</a:t>
            </a:r>
          </a:p>
        </p:txBody>
      </p:sp>
      <p:sp>
        <p:nvSpPr>
          <p:cNvPr id="862244" name="AutoShape 36"/>
          <p:cNvSpPr>
            <a:spLocks noChangeArrowheads="1"/>
          </p:cNvSpPr>
          <p:nvPr/>
        </p:nvSpPr>
        <p:spPr bwMode="auto">
          <a:xfrm>
            <a:off x="30241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45" name="Rectangle 37"/>
          <p:cNvSpPr>
            <a:spLocks noChangeArrowheads="1"/>
          </p:cNvSpPr>
          <p:nvPr/>
        </p:nvSpPr>
        <p:spPr bwMode="auto">
          <a:xfrm>
            <a:off x="2879725" y="6227763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46" name="Rectangle 38"/>
          <p:cNvSpPr>
            <a:spLocks noChangeArrowheads="1"/>
          </p:cNvSpPr>
          <p:nvPr/>
        </p:nvSpPr>
        <p:spPr bwMode="auto">
          <a:xfrm>
            <a:off x="345598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47" name="Rectangle 39"/>
          <p:cNvSpPr>
            <a:spLocks noChangeArrowheads="1"/>
          </p:cNvSpPr>
          <p:nvPr/>
        </p:nvSpPr>
        <p:spPr bwMode="auto">
          <a:xfrm>
            <a:off x="345598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2248" name="Rectangle 40"/>
          <p:cNvSpPr>
            <a:spLocks noChangeArrowheads="1"/>
          </p:cNvSpPr>
          <p:nvPr/>
        </p:nvSpPr>
        <p:spPr bwMode="auto">
          <a:xfrm>
            <a:off x="345598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49" name="Rectangle 41"/>
          <p:cNvSpPr>
            <a:spLocks noChangeArrowheads="1"/>
          </p:cNvSpPr>
          <p:nvPr/>
        </p:nvSpPr>
        <p:spPr bwMode="auto">
          <a:xfrm>
            <a:off x="3455988" y="55086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2250" name="Rectangle 42"/>
          <p:cNvSpPr>
            <a:spLocks noChangeArrowheads="1"/>
          </p:cNvSpPr>
          <p:nvPr/>
        </p:nvSpPr>
        <p:spPr bwMode="auto">
          <a:xfrm>
            <a:off x="4032250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2251" name="Rectangle 43"/>
          <p:cNvSpPr>
            <a:spLocks noChangeArrowheads="1"/>
          </p:cNvSpPr>
          <p:nvPr/>
        </p:nvSpPr>
        <p:spPr bwMode="auto">
          <a:xfrm>
            <a:off x="4032250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52" name="Rectangle 44"/>
          <p:cNvSpPr>
            <a:spLocks noChangeArrowheads="1"/>
          </p:cNvSpPr>
          <p:nvPr/>
        </p:nvSpPr>
        <p:spPr bwMode="auto">
          <a:xfrm>
            <a:off x="4032250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53" name="Rectangle 45"/>
          <p:cNvSpPr>
            <a:spLocks noChangeArrowheads="1"/>
          </p:cNvSpPr>
          <p:nvPr/>
        </p:nvSpPr>
        <p:spPr bwMode="auto">
          <a:xfrm>
            <a:off x="4032250" y="5867400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54" name="Rectangle 46"/>
          <p:cNvSpPr>
            <a:spLocks noChangeArrowheads="1"/>
          </p:cNvSpPr>
          <p:nvPr/>
        </p:nvSpPr>
        <p:spPr bwMode="auto">
          <a:xfrm>
            <a:off x="460851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55" name="Rectangle 47"/>
          <p:cNvSpPr>
            <a:spLocks noChangeArrowheads="1"/>
          </p:cNvSpPr>
          <p:nvPr/>
        </p:nvSpPr>
        <p:spPr bwMode="auto">
          <a:xfrm>
            <a:off x="4610100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56" name="Rectangle 48"/>
          <p:cNvSpPr>
            <a:spLocks noChangeArrowheads="1"/>
          </p:cNvSpPr>
          <p:nvPr/>
        </p:nvSpPr>
        <p:spPr bwMode="auto">
          <a:xfrm>
            <a:off x="4608513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2257" name="AutoShape 49"/>
          <p:cNvSpPr>
            <a:spLocks noChangeArrowheads="1"/>
          </p:cNvSpPr>
          <p:nvPr/>
        </p:nvSpPr>
        <p:spPr bwMode="auto">
          <a:xfrm>
            <a:off x="47513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58" name="Rectangle 50"/>
          <p:cNvSpPr>
            <a:spLocks noChangeArrowheads="1"/>
          </p:cNvSpPr>
          <p:nvPr/>
        </p:nvSpPr>
        <p:spPr bwMode="auto">
          <a:xfrm>
            <a:off x="460851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2259" name="Rectangle 51"/>
          <p:cNvSpPr>
            <a:spLocks noChangeArrowheads="1"/>
          </p:cNvSpPr>
          <p:nvPr/>
        </p:nvSpPr>
        <p:spPr bwMode="auto">
          <a:xfrm>
            <a:off x="51863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60" name="Rectangle 52"/>
          <p:cNvSpPr>
            <a:spLocks noChangeArrowheads="1"/>
          </p:cNvSpPr>
          <p:nvPr/>
        </p:nvSpPr>
        <p:spPr bwMode="auto">
          <a:xfrm>
            <a:off x="51847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2261" name="Rectangle 53"/>
          <p:cNvSpPr>
            <a:spLocks noChangeArrowheads="1"/>
          </p:cNvSpPr>
          <p:nvPr/>
        </p:nvSpPr>
        <p:spPr bwMode="auto">
          <a:xfrm>
            <a:off x="518477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2262" name="Rectangle 54"/>
          <p:cNvSpPr>
            <a:spLocks noChangeArrowheads="1"/>
          </p:cNvSpPr>
          <p:nvPr/>
        </p:nvSpPr>
        <p:spPr bwMode="auto">
          <a:xfrm>
            <a:off x="576103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2263" name="Rectangle 55"/>
          <p:cNvSpPr>
            <a:spLocks noChangeArrowheads="1"/>
          </p:cNvSpPr>
          <p:nvPr/>
        </p:nvSpPr>
        <p:spPr bwMode="auto">
          <a:xfrm>
            <a:off x="57610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2264" name="Rectangle 56"/>
          <p:cNvSpPr>
            <a:spLocks noChangeArrowheads="1"/>
          </p:cNvSpPr>
          <p:nvPr/>
        </p:nvSpPr>
        <p:spPr bwMode="auto">
          <a:xfrm>
            <a:off x="57610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65" name="Rectangle 57"/>
          <p:cNvSpPr>
            <a:spLocks noChangeArrowheads="1"/>
          </p:cNvSpPr>
          <p:nvPr/>
        </p:nvSpPr>
        <p:spPr bwMode="auto">
          <a:xfrm>
            <a:off x="633571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2266" name="Rectangle 58"/>
          <p:cNvSpPr>
            <a:spLocks noChangeArrowheads="1"/>
          </p:cNvSpPr>
          <p:nvPr/>
        </p:nvSpPr>
        <p:spPr bwMode="auto">
          <a:xfrm>
            <a:off x="633571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67" name="Rectangle 59"/>
          <p:cNvSpPr>
            <a:spLocks noChangeArrowheads="1"/>
          </p:cNvSpPr>
          <p:nvPr/>
        </p:nvSpPr>
        <p:spPr bwMode="auto">
          <a:xfrm>
            <a:off x="6335713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2268" name="AutoShape 60"/>
          <p:cNvSpPr>
            <a:spLocks noChangeArrowheads="1"/>
          </p:cNvSpPr>
          <p:nvPr/>
        </p:nvSpPr>
        <p:spPr bwMode="auto">
          <a:xfrm>
            <a:off x="648017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69" name="Rectangle 61"/>
          <p:cNvSpPr>
            <a:spLocks noChangeArrowheads="1"/>
          </p:cNvSpPr>
          <p:nvPr/>
        </p:nvSpPr>
        <p:spPr bwMode="auto">
          <a:xfrm>
            <a:off x="6335713" y="55086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2270" name="Rectangle 62"/>
          <p:cNvSpPr>
            <a:spLocks noChangeArrowheads="1"/>
          </p:cNvSpPr>
          <p:nvPr/>
        </p:nvSpPr>
        <p:spPr bwMode="auto">
          <a:xfrm>
            <a:off x="69135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71" name="Rectangle 63"/>
          <p:cNvSpPr>
            <a:spLocks noChangeArrowheads="1"/>
          </p:cNvSpPr>
          <p:nvPr/>
        </p:nvSpPr>
        <p:spPr bwMode="auto">
          <a:xfrm>
            <a:off x="69119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2272" name="Rectangle 64"/>
          <p:cNvSpPr>
            <a:spLocks noChangeArrowheads="1"/>
          </p:cNvSpPr>
          <p:nvPr/>
        </p:nvSpPr>
        <p:spPr bwMode="auto">
          <a:xfrm>
            <a:off x="6911975" y="5507038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73" name="AutoShape 65"/>
          <p:cNvSpPr>
            <a:spLocks noChangeArrowheads="1"/>
          </p:cNvSpPr>
          <p:nvPr/>
        </p:nvSpPr>
        <p:spPr bwMode="auto">
          <a:xfrm>
            <a:off x="705643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2274" name="Rectangle 66"/>
          <p:cNvSpPr>
            <a:spLocks noChangeArrowheads="1"/>
          </p:cNvSpPr>
          <p:nvPr/>
        </p:nvSpPr>
        <p:spPr bwMode="auto">
          <a:xfrm>
            <a:off x="691197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2275" name="Rectangle 67"/>
          <p:cNvSpPr>
            <a:spLocks noChangeArrowheads="1"/>
          </p:cNvSpPr>
          <p:nvPr/>
        </p:nvSpPr>
        <p:spPr bwMode="auto">
          <a:xfrm>
            <a:off x="748982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2276" name="Rectangle 68"/>
          <p:cNvSpPr>
            <a:spLocks noChangeArrowheads="1"/>
          </p:cNvSpPr>
          <p:nvPr/>
        </p:nvSpPr>
        <p:spPr bwMode="auto">
          <a:xfrm>
            <a:off x="74882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2277" name="Rectangle 69"/>
          <p:cNvSpPr>
            <a:spLocks noChangeArrowheads="1"/>
          </p:cNvSpPr>
          <p:nvPr/>
        </p:nvSpPr>
        <p:spPr bwMode="auto">
          <a:xfrm>
            <a:off x="74882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79" name="Rectangle 71"/>
          <p:cNvSpPr>
            <a:spLocks noChangeArrowheads="1"/>
          </p:cNvSpPr>
          <p:nvPr/>
        </p:nvSpPr>
        <p:spPr bwMode="auto">
          <a:xfrm>
            <a:off x="5184775" y="5507038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2280" name="Rectangle 72"/>
          <p:cNvSpPr>
            <a:spLocks noChangeArrowheads="1"/>
          </p:cNvSpPr>
          <p:nvPr/>
        </p:nvSpPr>
        <p:spPr bwMode="auto">
          <a:xfrm>
            <a:off x="5761038" y="5867400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2281" name="Rectangle 73"/>
          <p:cNvSpPr>
            <a:spLocks noChangeArrowheads="1"/>
          </p:cNvSpPr>
          <p:nvPr/>
        </p:nvSpPr>
        <p:spPr bwMode="auto">
          <a:xfrm>
            <a:off x="7488238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2285" name="AutoShape 77"/>
          <p:cNvSpPr>
            <a:spLocks noChangeArrowheads="1"/>
          </p:cNvSpPr>
          <p:nvPr/>
        </p:nvSpPr>
        <p:spPr bwMode="auto">
          <a:xfrm>
            <a:off x="5256213" y="684213"/>
            <a:ext cx="4679950" cy="792162"/>
          </a:xfrm>
          <a:prstGeom prst="upArrowCallout">
            <a:avLst>
              <a:gd name="adj1" fmla="val 32055"/>
              <a:gd name="adj2" fmla="val 32274"/>
              <a:gd name="adj3" fmla="val 21042"/>
              <a:gd name="adj4" fmla="val 62125"/>
            </a:avLst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前もって参照列が分かっていると仮定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62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862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62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6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6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2.94896E-6 L 0.11437 2.94896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862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62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6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6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6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2.94896E-6 L 0.22873 2.94896E-6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500"/>
                                        <p:tgtEl>
                                          <p:spTgt spid="862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862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6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6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86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6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2.94896E-6 L 0.33585 2.94896E-6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6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7" dur="500"/>
                                        <p:tgtEl>
                                          <p:spTgt spid="862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862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6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86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86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86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5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2.94896E-6 L 3.52867E-7 0.06196 " pathEditMode="relative" rAng="0" ptsTypes="AA">
                                      <p:cBhvr>
                                        <p:cTn id="131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6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86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86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86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3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4567E-6 0.06195 L 0.11434 0.06194 " pathEditMode="relative" rAng="0" ptsTypes="AA">
                                      <p:cBhvr>
                                        <p:cTn id="151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7" y="-4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62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86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86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86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3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06196 L 0.22873 0.06196 " pathEditMode="relative" rAng="0" ptsTypes="AA">
                                      <p:cBhvr>
                                        <p:cTn id="171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86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8" dur="500"/>
                                        <p:tgtEl>
                                          <p:spTgt spid="862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862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86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86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86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86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63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06196 L 0.33585 0.06196 " pathEditMode="relative" rAng="0" ptsTypes="AA">
                                      <p:cBhvr>
                                        <p:cTn id="202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86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86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862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86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5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0.06196 L 3.52867E-7 0.11909 " pathEditMode="relative" rAng="0" ptsTypes="AA">
                                      <p:cBhvr>
                                        <p:cTn id="222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86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500"/>
                                        <p:tgtEl>
                                          <p:spTgt spid="862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500"/>
                                        <p:tgtEl>
                                          <p:spTgt spid="862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500"/>
                                        <p:tgtEl>
                                          <p:spTgt spid="862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63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11909 L 0.11437 0.11909 " pathEditMode="relative" rAng="0" ptsTypes="AA">
                                      <p:cBhvr>
                                        <p:cTn id="242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62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9" dur="500"/>
                                        <p:tgtEl>
                                          <p:spTgt spid="862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00"/>
                                        <p:tgtEl>
                                          <p:spTgt spid="862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862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3" dur="500"/>
                                        <p:tgtEl>
                                          <p:spTgt spid="862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6" dur="500"/>
                                        <p:tgtEl>
                                          <p:spTgt spid="862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9" dur="500"/>
                                        <p:tgtEl>
                                          <p:spTgt spid="862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63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11909 L 0.22873 0.11909 " pathEditMode="relative" rAng="0" ptsTypes="AA">
                                      <p:cBhvr>
                                        <p:cTn id="273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862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0" dur="500"/>
                                        <p:tgtEl>
                                          <p:spTgt spid="862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4" dur="500"/>
                                        <p:tgtEl>
                                          <p:spTgt spid="86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500"/>
                            </p:stCondLst>
                            <p:childTnLst>
                              <p:par>
                                <p:cTn id="2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862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3" dur="500"/>
                                        <p:tgtEl>
                                          <p:spTgt spid="86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6" dur="500"/>
                                        <p:tgtEl>
                                          <p:spTgt spid="86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9" dur="500"/>
                                        <p:tgtEl>
                                          <p:spTgt spid="86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63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11909 L 0.33585 0.11909 " pathEditMode="relative" rAng="0" ptsTypes="AA">
                                      <p:cBhvr>
                                        <p:cTn id="303" dur="500" fill="hold"/>
                                        <p:tgtEl>
                                          <p:spTgt spid="862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500"/>
                            </p:stCondLst>
                            <p:childTnLst>
                              <p:par>
                                <p:cTn id="3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86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2210" grpId="0" animBg="1"/>
      <p:bldP spid="862210" grpId="1" animBg="1"/>
      <p:bldP spid="862210" grpId="2" animBg="1"/>
      <p:bldP spid="862210" grpId="3" animBg="1"/>
      <p:bldP spid="862210" grpId="4" animBg="1"/>
      <p:bldP spid="862210" grpId="5" animBg="1"/>
      <p:bldP spid="862210" grpId="6" animBg="1"/>
      <p:bldP spid="862210" grpId="7" animBg="1"/>
      <p:bldP spid="862210" grpId="8" animBg="1"/>
      <p:bldP spid="862210" grpId="9" animBg="1"/>
      <p:bldP spid="862210" grpId="10" animBg="1"/>
      <p:bldP spid="862214" grpId="0" animBg="1"/>
      <p:bldP spid="862216" grpId="0" animBg="1"/>
      <p:bldP spid="862216" grpId="1" animBg="1"/>
      <p:bldP spid="862217" grpId="0" animBg="1"/>
      <p:bldP spid="862217" grpId="1" animBg="1"/>
      <p:bldP spid="862218" grpId="0" animBg="1"/>
      <p:bldP spid="862218" grpId="1" animBg="1"/>
      <p:bldP spid="862219" grpId="0" animBg="1"/>
      <p:bldP spid="862219" grpId="1" animBg="1"/>
      <p:bldP spid="862220" grpId="0" animBg="1"/>
      <p:bldP spid="862220" grpId="1" animBg="1"/>
      <p:bldP spid="862221" grpId="0" animBg="1"/>
      <p:bldP spid="862221" grpId="1" animBg="1"/>
      <p:bldP spid="862222" grpId="0" animBg="1"/>
      <p:bldP spid="862227" grpId="0" animBg="1"/>
      <p:bldP spid="862228" grpId="0" animBg="1"/>
      <p:bldP spid="862229" grpId="0" animBg="1"/>
      <p:bldP spid="862230" grpId="0" animBg="1"/>
      <p:bldP spid="862231" grpId="0" animBg="1"/>
      <p:bldP spid="862232" grpId="0" animBg="1"/>
      <p:bldP spid="862233" grpId="0" animBg="1"/>
      <p:bldP spid="862234" grpId="0" animBg="1"/>
      <p:bldP spid="862235" grpId="0" animBg="1"/>
      <p:bldP spid="862236" grpId="0" animBg="1"/>
      <p:bldP spid="862237" grpId="0" animBg="1"/>
      <p:bldP spid="862238" grpId="0" animBg="1"/>
      <p:bldP spid="862239" grpId="0" animBg="1"/>
      <p:bldP spid="862240" grpId="0" animBg="1"/>
      <p:bldP spid="862241" grpId="0" animBg="1"/>
      <p:bldP spid="862244" grpId="0" animBg="1"/>
      <p:bldP spid="862245" grpId="0" animBg="1"/>
      <p:bldP spid="862246" grpId="0" animBg="1"/>
      <p:bldP spid="862247" grpId="0" animBg="1"/>
      <p:bldP spid="862248" grpId="0" animBg="1"/>
      <p:bldP spid="862249" grpId="0" animBg="1"/>
      <p:bldP spid="862250" grpId="0" animBg="1"/>
      <p:bldP spid="862251" grpId="0" animBg="1"/>
      <p:bldP spid="862252" grpId="0" animBg="1"/>
      <p:bldP spid="862253" grpId="0" animBg="1"/>
      <p:bldP spid="862254" grpId="0" animBg="1"/>
      <p:bldP spid="862255" grpId="0" animBg="1"/>
      <p:bldP spid="862256" grpId="0" animBg="1"/>
      <p:bldP spid="862257" grpId="0" animBg="1"/>
      <p:bldP spid="862258" grpId="0" animBg="1"/>
      <p:bldP spid="862259" grpId="0" animBg="1"/>
      <p:bldP spid="862260" grpId="0" animBg="1"/>
      <p:bldP spid="862261" grpId="0" animBg="1"/>
      <p:bldP spid="862262" grpId="0" animBg="1"/>
      <p:bldP spid="862263" grpId="0" animBg="1"/>
      <p:bldP spid="862264" grpId="0" animBg="1"/>
      <p:bldP spid="862265" grpId="0" animBg="1"/>
      <p:bldP spid="862266" grpId="0" animBg="1"/>
      <p:bldP spid="862267" grpId="0" animBg="1"/>
      <p:bldP spid="862268" grpId="0" animBg="1"/>
      <p:bldP spid="862269" grpId="0" animBg="1"/>
      <p:bldP spid="862270" grpId="0" animBg="1"/>
      <p:bldP spid="862271" grpId="0" animBg="1"/>
      <p:bldP spid="862272" grpId="0" animBg="1"/>
      <p:bldP spid="862273" grpId="0" animBg="1"/>
      <p:bldP spid="862274" grpId="0" animBg="1"/>
      <p:bldP spid="862275" grpId="0" animBg="1"/>
      <p:bldP spid="862276" grpId="0" animBg="1"/>
      <p:bldP spid="862277" grpId="0" animBg="1"/>
      <p:bldP spid="862279" grpId="0" animBg="1"/>
      <p:bldP spid="862280" grpId="0" animBg="1"/>
      <p:bldP spid="862281" grpId="0" animBg="1"/>
      <p:bldP spid="8622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静的ページ置き換え方式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solidFill>
                  <a:srgbClr val="C0C0C0"/>
                </a:solidFill>
              </a:rPr>
              <a:t>最適アルゴリズム</a:t>
            </a:r>
          </a:p>
          <a:p>
            <a:endParaRPr lang="ja-JP" altLang="en-US">
              <a:solidFill>
                <a:srgbClr val="C0C0C0"/>
              </a:solidFill>
            </a:endParaRPr>
          </a:p>
          <a:p>
            <a:r>
              <a:rPr lang="en-US" altLang="ja-JP"/>
              <a:t>LRU (Least Recently Used)</a:t>
            </a:r>
          </a:p>
          <a:p>
            <a:endParaRPr lang="en-US" altLang="ja-JP"/>
          </a:p>
          <a:p>
            <a:r>
              <a:rPr lang="en-US" altLang="ja-JP">
                <a:solidFill>
                  <a:srgbClr val="C0C0C0"/>
                </a:solidFill>
              </a:rPr>
              <a:t>LFU (Least Frequently Used)</a:t>
            </a:r>
          </a:p>
          <a:p>
            <a:endParaRPr lang="en-US" altLang="ja-JP">
              <a:solidFill>
                <a:srgbClr val="C0C0C0"/>
              </a:solidFill>
            </a:endParaRPr>
          </a:p>
          <a:p>
            <a:r>
              <a:rPr lang="en-US" altLang="ja-JP">
                <a:solidFill>
                  <a:srgbClr val="C0C0C0"/>
                </a:solidFill>
              </a:rPr>
              <a:t>FIFO (First In First Out)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042" name="Rectangle 2"/>
          <p:cNvSpPr>
            <a:spLocks noChangeArrowheads="1"/>
          </p:cNvSpPr>
          <p:nvPr/>
        </p:nvSpPr>
        <p:spPr bwMode="auto">
          <a:xfrm>
            <a:off x="1079500" y="1692275"/>
            <a:ext cx="720725" cy="358775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LRU</a:t>
            </a:r>
          </a:p>
        </p:txBody>
      </p:sp>
      <p:sp>
        <p:nvSpPr>
          <p:cNvPr id="85504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参照順</a:t>
            </a:r>
          </a:p>
          <a:p>
            <a:pPr lvl="1"/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dirty="0"/>
          </a:p>
          <a:p>
            <a:r>
              <a:rPr lang="ja-JP" altLang="en-US" dirty="0"/>
              <a:t>ページの変遷</a:t>
            </a:r>
          </a:p>
        </p:txBody>
      </p:sp>
      <p:sp>
        <p:nvSpPr>
          <p:cNvPr id="855045" name="Rectangle 5"/>
          <p:cNvSpPr>
            <a:spLocks noChangeArrowheads="1"/>
          </p:cNvSpPr>
          <p:nvPr/>
        </p:nvSpPr>
        <p:spPr bwMode="auto">
          <a:xfrm>
            <a:off x="6553200" y="1692275"/>
            <a:ext cx="2232025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回数</a:t>
            </a: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46" name="Rectangle 6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5047" name="Rectangle 7"/>
          <p:cNvSpPr>
            <a:spLocks noChangeArrowheads="1"/>
          </p:cNvSpPr>
          <p:nvPr/>
        </p:nvSpPr>
        <p:spPr bwMode="auto">
          <a:xfrm>
            <a:off x="7127875" y="2557463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5048" name="Rectangle 8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5049" name="Rectangle 9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5050" name="Rectangle 10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55051" name="Rectangle 11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855052" name="Rectangle 12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855053" name="Rectangle 13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855054" name="Rectangle 14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855055" name="Rectangle 15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855056" name="Rectangle 16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</a:p>
        </p:txBody>
      </p:sp>
      <p:sp>
        <p:nvSpPr>
          <p:cNvPr id="855057" name="Rectangle 17"/>
          <p:cNvSpPr>
            <a:spLocks noChangeArrowheads="1"/>
          </p:cNvSpPr>
          <p:nvPr/>
        </p:nvSpPr>
        <p:spPr bwMode="auto">
          <a:xfrm>
            <a:off x="7127875" y="2557463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5058" name="Rectangle 18"/>
          <p:cNvSpPr>
            <a:spLocks noChangeArrowheads="1"/>
          </p:cNvSpPr>
          <p:nvPr/>
        </p:nvSpPr>
        <p:spPr bwMode="auto">
          <a:xfrm>
            <a:off x="1152525" y="5507038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5059" name="Rectangle 19"/>
          <p:cNvSpPr>
            <a:spLocks noChangeArrowheads="1"/>
          </p:cNvSpPr>
          <p:nvPr/>
        </p:nvSpPr>
        <p:spPr bwMode="auto">
          <a:xfrm>
            <a:off x="1152525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5060" name="Rectangle 20"/>
          <p:cNvSpPr>
            <a:spLocks noChangeArrowheads="1"/>
          </p:cNvSpPr>
          <p:nvPr/>
        </p:nvSpPr>
        <p:spPr bwMode="auto">
          <a:xfrm>
            <a:off x="115252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5061" name="Rectangle 21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5062" name="Rectangle 22"/>
          <p:cNvSpPr>
            <a:spLocks noChangeArrowheads="1"/>
          </p:cNvSpPr>
          <p:nvPr/>
        </p:nvSpPr>
        <p:spPr bwMode="auto">
          <a:xfrm>
            <a:off x="1727200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5063" name="AutoShape 23"/>
          <p:cNvSpPr>
            <a:spLocks noChangeArrowheads="1"/>
          </p:cNvSpPr>
          <p:nvPr/>
        </p:nvSpPr>
        <p:spPr bwMode="auto">
          <a:xfrm>
            <a:off x="129540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64" name="Rectangle 24"/>
          <p:cNvSpPr>
            <a:spLocks noChangeArrowheads="1"/>
          </p:cNvSpPr>
          <p:nvPr/>
        </p:nvSpPr>
        <p:spPr bwMode="auto">
          <a:xfrm>
            <a:off x="115252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065" name="Rectangle 25"/>
          <p:cNvSpPr>
            <a:spLocks noChangeArrowheads="1"/>
          </p:cNvSpPr>
          <p:nvPr/>
        </p:nvSpPr>
        <p:spPr bwMode="auto">
          <a:xfrm>
            <a:off x="172878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066" name="AutoShape 26"/>
          <p:cNvSpPr>
            <a:spLocks noChangeArrowheads="1"/>
          </p:cNvSpPr>
          <p:nvPr/>
        </p:nvSpPr>
        <p:spPr bwMode="auto">
          <a:xfrm>
            <a:off x="1871663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67" name="Rectangle 27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068" name="Rectangle 28"/>
          <p:cNvSpPr>
            <a:spLocks noChangeArrowheads="1"/>
          </p:cNvSpPr>
          <p:nvPr/>
        </p:nvSpPr>
        <p:spPr bwMode="auto">
          <a:xfrm>
            <a:off x="230187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5069" name="Rectangle 29"/>
          <p:cNvSpPr>
            <a:spLocks noChangeArrowheads="1"/>
          </p:cNvSpPr>
          <p:nvPr/>
        </p:nvSpPr>
        <p:spPr bwMode="auto">
          <a:xfrm>
            <a:off x="230346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070" name="Rectangle 30"/>
          <p:cNvSpPr>
            <a:spLocks noChangeArrowheads="1"/>
          </p:cNvSpPr>
          <p:nvPr/>
        </p:nvSpPr>
        <p:spPr bwMode="auto">
          <a:xfrm>
            <a:off x="23034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071" name="AutoShape 31"/>
          <p:cNvSpPr>
            <a:spLocks noChangeArrowheads="1"/>
          </p:cNvSpPr>
          <p:nvPr/>
        </p:nvSpPr>
        <p:spPr bwMode="auto">
          <a:xfrm>
            <a:off x="244792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72" name="Rectangle 32"/>
          <p:cNvSpPr>
            <a:spLocks noChangeArrowheads="1"/>
          </p:cNvSpPr>
          <p:nvPr/>
        </p:nvSpPr>
        <p:spPr bwMode="auto">
          <a:xfrm>
            <a:off x="230346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5073" name="Rectangle 33"/>
          <p:cNvSpPr>
            <a:spLocks noChangeArrowheads="1"/>
          </p:cNvSpPr>
          <p:nvPr/>
        </p:nvSpPr>
        <p:spPr bwMode="auto">
          <a:xfrm>
            <a:off x="287972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074" name="Rectangle 34"/>
          <p:cNvSpPr>
            <a:spLocks noChangeArrowheads="1"/>
          </p:cNvSpPr>
          <p:nvPr/>
        </p:nvSpPr>
        <p:spPr bwMode="auto">
          <a:xfrm>
            <a:off x="287972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075" name="Rectangle 35"/>
          <p:cNvSpPr>
            <a:spLocks noChangeArrowheads="1"/>
          </p:cNvSpPr>
          <p:nvPr/>
        </p:nvSpPr>
        <p:spPr bwMode="auto">
          <a:xfrm>
            <a:off x="287972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5076" name="Line 36"/>
          <p:cNvSpPr>
            <a:spLocks noChangeShapeType="1"/>
          </p:cNvSpPr>
          <p:nvPr/>
        </p:nvSpPr>
        <p:spPr bwMode="auto">
          <a:xfrm>
            <a:off x="503238" y="7019925"/>
            <a:ext cx="8640762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77" name="Text Box 37"/>
          <p:cNvSpPr txBox="1">
            <a:spLocks noChangeArrowheads="1"/>
          </p:cNvSpPr>
          <p:nvPr/>
        </p:nvSpPr>
        <p:spPr bwMode="auto">
          <a:xfrm>
            <a:off x="500614" y="7019925"/>
            <a:ext cx="643423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時刻</a:t>
            </a:r>
          </a:p>
        </p:txBody>
      </p:sp>
      <p:sp>
        <p:nvSpPr>
          <p:cNvPr id="855078" name="AutoShape 38"/>
          <p:cNvSpPr>
            <a:spLocks noChangeArrowheads="1"/>
          </p:cNvSpPr>
          <p:nvPr/>
        </p:nvSpPr>
        <p:spPr bwMode="auto">
          <a:xfrm>
            <a:off x="30241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79" name="Rectangle 39"/>
          <p:cNvSpPr>
            <a:spLocks noChangeArrowheads="1"/>
          </p:cNvSpPr>
          <p:nvPr/>
        </p:nvSpPr>
        <p:spPr bwMode="auto">
          <a:xfrm>
            <a:off x="287972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80" name="Rectangle 40"/>
          <p:cNvSpPr>
            <a:spLocks noChangeArrowheads="1"/>
          </p:cNvSpPr>
          <p:nvPr/>
        </p:nvSpPr>
        <p:spPr bwMode="auto">
          <a:xfrm>
            <a:off x="345598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081" name="Rectangle 41"/>
          <p:cNvSpPr>
            <a:spLocks noChangeArrowheads="1"/>
          </p:cNvSpPr>
          <p:nvPr/>
        </p:nvSpPr>
        <p:spPr bwMode="auto">
          <a:xfrm>
            <a:off x="345598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5082" name="Rectangle 42"/>
          <p:cNvSpPr>
            <a:spLocks noChangeArrowheads="1"/>
          </p:cNvSpPr>
          <p:nvPr/>
        </p:nvSpPr>
        <p:spPr bwMode="auto">
          <a:xfrm>
            <a:off x="345598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83" name="AutoShape 43"/>
          <p:cNvSpPr>
            <a:spLocks noChangeArrowheads="1"/>
          </p:cNvSpPr>
          <p:nvPr/>
        </p:nvSpPr>
        <p:spPr bwMode="auto">
          <a:xfrm>
            <a:off x="360045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84" name="Rectangle 44"/>
          <p:cNvSpPr>
            <a:spLocks noChangeArrowheads="1"/>
          </p:cNvSpPr>
          <p:nvPr/>
        </p:nvSpPr>
        <p:spPr bwMode="auto">
          <a:xfrm>
            <a:off x="3455988" y="5867400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085" name="Rectangle 45"/>
          <p:cNvSpPr>
            <a:spLocks noChangeArrowheads="1"/>
          </p:cNvSpPr>
          <p:nvPr/>
        </p:nvSpPr>
        <p:spPr bwMode="auto">
          <a:xfrm>
            <a:off x="4032250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5086" name="Rectangle 46"/>
          <p:cNvSpPr>
            <a:spLocks noChangeArrowheads="1"/>
          </p:cNvSpPr>
          <p:nvPr/>
        </p:nvSpPr>
        <p:spPr bwMode="auto">
          <a:xfrm>
            <a:off x="4032250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87" name="Rectangle 47"/>
          <p:cNvSpPr>
            <a:spLocks noChangeArrowheads="1"/>
          </p:cNvSpPr>
          <p:nvPr/>
        </p:nvSpPr>
        <p:spPr bwMode="auto">
          <a:xfrm>
            <a:off x="4032250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088" name="AutoShape 48"/>
          <p:cNvSpPr>
            <a:spLocks noChangeArrowheads="1"/>
          </p:cNvSpPr>
          <p:nvPr/>
        </p:nvSpPr>
        <p:spPr bwMode="auto">
          <a:xfrm>
            <a:off x="4176713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89" name="Rectangle 49"/>
          <p:cNvSpPr>
            <a:spLocks noChangeArrowheads="1"/>
          </p:cNvSpPr>
          <p:nvPr/>
        </p:nvSpPr>
        <p:spPr bwMode="auto">
          <a:xfrm>
            <a:off x="4032250" y="6227763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090" name="Rectangle 50"/>
          <p:cNvSpPr>
            <a:spLocks noChangeArrowheads="1"/>
          </p:cNvSpPr>
          <p:nvPr/>
        </p:nvSpPr>
        <p:spPr bwMode="auto">
          <a:xfrm>
            <a:off x="460851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91" name="Rectangle 51"/>
          <p:cNvSpPr>
            <a:spLocks noChangeArrowheads="1"/>
          </p:cNvSpPr>
          <p:nvPr/>
        </p:nvSpPr>
        <p:spPr bwMode="auto">
          <a:xfrm>
            <a:off x="4610100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092" name="Rectangle 52"/>
          <p:cNvSpPr>
            <a:spLocks noChangeArrowheads="1"/>
          </p:cNvSpPr>
          <p:nvPr/>
        </p:nvSpPr>
        <p:spPr bwMode="auto">
          <a:xfrm>
            <a:off x="4608513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093" name="AutoShape 53"/>
          <p:cNvSpPr>
            <a:spLocks noChangeArrowheads="1"/>
          </p:cNvSpPr>
          <p:nvPr/>
        </p:nvSpPr>
        <p:spPr bwMode="auto">
          <a:xfrm>
            <a:off x="47513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094" name="Rectangle 54"/>
          <p:cNvSpPr>
            <a:spLocks noChangeArrowheads="1"/>
          </p:cNvSpPr>
          <p:nvPr/>
        </p:nvSpPr>
        <p:spPr bwMode="auto">
          <a:xfrm>
            <a:off x="4608513" y="55086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5095" name="Rectangle 55"/>
          <p:cNvSpPr>
            <a:spLocks noChangeArrowheads="1"/>
          </p:cNvSpPr>
          <p:nvPr/>
        </p:nvSpPr>
        <p:spPr bwMode="auto">
          <a:xfrm>
            <a:off x="51863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096" name="Rectangle 56"/>
          <p:cNvSpPr>
            <a:spLocks noChangeArrowheads="1"/>
          </p:cNvSpPr>
          <p:nvPr/>
        </p:nvSpPr>
        <p:spPr bwMode="auto">
          <a:xfrm>
            <a:off x="51847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097" name="Rectangle 57"/>
          <p:cNvSpPr>
            <a:spLocks noChangeArrowheads="1"/>
          </p:cNvSpPr>
          <p:nvPr/>
        </p:nvSpPr>
        <p:spPr bwMode="auto">
          <a:xfrm>
            <a:off x="518477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5100" name="Rectangle 60"/>
          <p:cNvSpPr>
            <a:spLocks noChangeArrowheads="1"/>
          </p:cNvSpPr>
          <p:nvPr/>
        </p:nvSpPr>
        <p:spPr bwMode="auto">
          <a:xfrm>
            <a:off x="576103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101" name="Rectangle 61"/>
          <p:cNvSpPr>
            <a:spLocks noChangeArrowheads="1"/>
          </p:cNvSpPr>
          <p:nvPr/>
        </p:nvSpPr>
        <p:spPr bwMode="auto">
          <a:xfrm>
            <a:off x="57610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5102" name="Rectangle 62"/>
          <p:cNvSpPr>
            <a:spLocks noChangeArrowheads="1"/>
          </p:cNvSpPr>
          <p:nvPr/>
        </p:nvSpPr>
        <p:spPr bwMode="auto">
          <a:xfrm>
            <a:off x="57610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105" name="Rectangle 65"/>
          <p:cNvSpPr>
            <a:spLocks noChangeArrowheads="1"/>
          </p:cNvSpPr>
          <p:nvPr/>
        </p:nvSpPr>
        <p:spPr bwMode="auto">
          <a:xfrm>
            <a:off x="633571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5106" name="Rectangle 66"/>
          <p:cNvSpPr>
            <a:spLocks noChangeArrowheads="1"/>
          </p:cNvSpPr>
          <p:nvPr/>
        </p:nvSpPr>
        <p:spPr bwMode="auto">
          <a:xfrm>
            <a:off x="633571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107" name="Rectangle 67"/>
          <p:cNvSpPr>
            <a:spLocks noChangeArrowheads="1"/>
          </p:cNvSpPr>
          <p:nvPr/>
        </p:nvSpPr>
        <p:spPr bwMode="auto">
          <a:xfrm>
            <a:off x="6335713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108" name="AutoShape 68"/>
          <p:cNvSpPr>
            <a:spLocks noChangeArrowheads="1"/>
          </p:cNvSpPr>
          <p:nvPr/>
        </p:nvSpPr>
        <p:spPr bwMode="auto">
          <a:xfrm>
            <a:off x="648017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109" name="Rectangle 69"/>
          <p:cNvSpPr>
            <a:spLocks noChangeArrowheads="1"/>
          </p:cNvSpPr>
          <p:nvPr/>
        </p:nvSpPr>
        <p:spPr bwMode="auto">
          <a:xfrm>
            <a:off x="6338888" y="55086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5110" name="Rectangle 70"/>
          <p:cNvSpPr>
            <a:spLocks noChangeArrowheads="1"/>
          </p:cNvSpPr>
          <p:nvPr/>
        </p:nvSpPr>
        <p:spPr bwMode="auto">
          <a:xfrm>
            <a:off x="69135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111" name="Rectangle 71"/>
          <p:cNvSpPr>
            <a:spLocks noChangeArrowheads="1"/>
          </p:cNvSpPr>
          <p:nvPr/>
        </p:nvSpPr>
        <p:spPr bwMode="auto">
          <a:xfrm>
            <a:off x="69119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112" name="Rectangle 72"/>
          <p:cNvSpPr>
            <a:spLocks noChangeArrowheads="1"/>
          </p:cNvSpPr>
          <p:nvPr/>
        </p:nvSpPr>
        <p:spPr bwMode="auto">
          <a:xfrm>
            <a:off x="6911975" y="5507038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5113" name="AutoShape 73"/>
          <p:cNvSpPr>
            <a:spLocks noChangeArrowheads="1"/>
          </p:cNvSpPr>
          <p:nvPr/>
        </p:nvSpPr>
        <p:spPr bwMode="auto">
          <a:xfrm>
            <a:off x="705643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114" name="Rectangle 74"/>
          <p:cNvSpPr>
            <a:spLocks noChangeArrowheads="1"/>
          </p:cNvSpPr>
          <p:nvPr/>
        </p:nvSpPr>
        <p:spPr bwMode="auto">
          <a:xfrm>
            <a:off x="6913563" y="5867400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55115" name="Rectangle 75"/>
          <p:cNvSpPr>
            <a:spLocks noChangeArrowheads="1"/>
          </p:cNvSpPr>
          <p:nvPr/>
        </p:nvSpPr>
        <p:spPr bwMode="auto">
          <a:xfrm>
            <a:off x="748982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116" name="Rectangle 76"/>
          <p:cNvSpPr>
            <a:spLocks noChangeArrowheads="1"/>
          </p:cNvSpPr>
          <p:nvPr/>
        </p:nvSpPr>
        <p:spPr bwMode="auto">
          <a:xfrm>
            <a:off x="74882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5117" name="Rectangle 77"/>
          <p:cNvSpPr>
            <a:spLocks noChangeArrowheads="1"/>
          </p:cNvSpPr>
          <p:nvPr/>
        </p:nvSpPr>
        <p:spPr bwMode="auto">
          <a:xfrm>
            <a:off x="74882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55118" name="AutoShape 78"/>
          <p:cNvSpPr>
            <a:spLocks noChangeArrowheads="1"/>
          </p:cNvSpPr>
          <p:nvPr/>
        </p:nvSpPr>
        <p:spPr bwMode="auto">
          <a:xfrm>
            <a:off x="763270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5142" name="Rectangle 102"/>
          <p:cNvSpPr>
            <a:spLocks noChangeArrowheads="1"/>
          </p:cNvSpPr>
          <p:nvPr/>
        </p:nvSpPr>
        <p:spPr bwMode="auto">
          <a:xfrm>
            <a:off x="5186363" y="5867400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5143" name="Rectangle 103"/>
          <p:cNvSpPr>
            <a:spLocks noChangeArrowheads="1"/>
          </p:cNvSpPr>
          <p:nvPr/>
        </p:nvSpPr>
        <p:spPr bwMode="auto">
          <a:xfrm>
            <a:off x="5762625" y="6227763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5144" name="Rectangle 104"/>
          <p:cNvSpPr>
            <a:spLocks noChangeArrowheads="1"/>
          </p:cNvSpPr>
          <p:nvPr/>
        </p:nvSpPr>
        <p:spPr bwMode="auto">
          <a:xfrm>
            <a:off x="7489825" y="6227763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855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55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5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5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5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5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2.94896E-6 L 0.11437 2.94896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5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855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55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5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5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5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2.94896E-6 L 0.22873 2.94896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855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855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5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55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5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5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2.94896E-6 L 0.33585 2.94896E-6 " pathEditMode="relative" rAng="0" ptsTypes="AA">
                                      <p:cBhvr>
                                        <p:cTn id="95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5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2" dur="500"/>
                                        <p:tgtEl>
                                          <p:spTgt spid="855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855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55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855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855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855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2.94896E-6 L 3.52867E-7 0.06196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3" dur="500"/>
                                        <p:tgtEl>
                                          <p:spTgt spid="855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855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5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855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855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85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63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06196 L 0.11437 0.06196 " pathEditMode="relative" rAng="0" ptsTypes="AA">
                                      <p:cBhvr>
                                        <p:cTn id="157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5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4" dur="500"/>
                                        <p:tgtEl>
                                          <p:spTgt spid="855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855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855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855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855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85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63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06196 L 0.22873 0.06196 " pathEditMode="relative" rAng="0" ptsTypes="AA">
                                      <p:cBhvr>
                                        <p:cTn id="188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5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5" dur="500"/>
                                        <p:tgtEl>
                                          <p:spTgt spid="855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855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85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85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855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855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63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06196 L 0.33585 0.06196 " pathEditMode="relative" rAng="0" ptsTypes="AA">
                                      <p:cBhvr>
                                        <p:cTn id="219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85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500"/>
                                        <p:tgtEl>
                                          <p:spTgt spid="855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500"/>
                                        <p:tgtEl>
                                          <p:spTgt spid="855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500"/>
                                        <p:tgtEl>
                                          <p:spTgt spid="855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5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0.06196 L 3.52867E-7 0.11909 " pathEditMode="relative" rAng="0" ptsTypes="AA">
                                      <p:cBhvr>
                                        <p:cTn id="239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85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500"/>
                                        <p:tgtEl>
                                          <p:spTgt spid="855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2" dur="500"/>
                                        <p:tgtEl>
                                          <p:spTgt spid="855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85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63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11909 L 0.11437 0.11909 " pathEditMode="relative" rAng="0" ptsTypes="AA">
                                      <p:cBhvr>
                                        <p:cTn id="259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85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6" dur="500"/>
                                        <p:tgtEl>
                                          <p:spTgt spid="855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0" dur="500"/>
                                        <p:tgtEl>
                                          <p:spTgt spid="855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85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0" dur="500"/>
                                        <p:tgtEl>
                                          <p:spTgt spid="85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500"/>
                                        <p:tgtEl>
                                          <p:spTgt spid="855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6" dur="500"/>
                                        <p:tgtEl>
                                          <p:spTgt spid="85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63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11909 L 0.22873 0.11909 " pathEditMode="relative" rAng="0" ptsTypes="AA">
                                      <p:cBhvr>
                                        <p:cTn id="290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85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7" dur="500"/>
                                        <p:tgtEl>
                                          <p:spTgt spid="855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00"/>
                                        <p:tgtEl>
                                          <p:spTgt spid="855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85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1" dur="500"/>
                                        <p:tgtEl>
                                          <p:spTgt spid="855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4" dur="500"/>
                                        <p:tgtEl>
                                          <p:spTgt spid="855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7" dur="500"/>
                                        <p:tgtEl>
                                          <p:spTgt spid="855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63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11909 L 0.33585 0.11909 " pathEditMode="relative" rAng="0" ptsTypes="AA">
                                      <p:cBhvr>
                                        <p:cTn id="321" dur="500" fill="hold"/>
                                        <p:tgtEl>
                                          <p:spTgt spid="855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855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9" dur="500"/>
                                        <p:tgtEl>
                                          <p:spTgt spid="85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1" dur="500"/>
                                        <p:tgtEl>
                                          <p:spTgt spid="855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5" dur="500"/>
                                        <p:tgtEl>
                                          <p:spTgt spid="85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85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5042" grpId="0" animBg="1"/>
      <p:bldP spid="855042" grpId="1" animBg="1"/>
      <p:bldP spid="855042" grpId="2" animBg="1"/>
      <p:bldP spid="855042" grpId="3" animBg="1"/>
      <p:bldP spid="855042" grpId="4" animBg="1"/>
      <p:bldP spid="855042" grpId="5" animBg="1"/>
      <p:bldP spid="855042" grpId="6" animBg="1"/>
      <p:bldP spid="855042" grpId="7" animBg="1"/>
      <p:bldP spid="855042" grpId="8" animBg="1"/>
      <p:bldP spid="855042" grpId="9" animBg="1"/>
      <p:bldP spid="855042" grpId="10" animBg="1"/>
      <p:bldP spid="855046" grpId="0" animBg="1"/>
      <p:bldP spid="855046" grpId="1" animBg="1"/>
      <p:bldP spid="855048" grpId="0" animBg="1"/>
      <p:bldP spid="855048" grpId="1" animBg="1"/>
      <p:bldP spid="855049" grpId="0" animBg="1"/>
      <p:bldP spid="855049" grpId="1" animBg="1"/>
      <p:bldP spid="855050" grpId="0" animBg="1"/>
      <p:bldP spid="855050" grpId="1" animBg="1"/>
      <p:bldP spid="855051" grpId="0" animBg="1"/>
      <p:bldP spid="855051" grpId="1" animBg="1"/>
      <p:bldP spid="855052" grpId="0" animBg="1"/>
      <p:bldP spid="855052" grpId="1" animBg="1"/>
      <p:bldP spid="855053" grpId="0" animBg="1"/>
      <p:bldP spid="855053" grpId="1" animBg="1"/>
      <p:bldP spid="855054" grpId="0" animBg="1"/>
      <p:bldP spid="855054" grpId="1" animBg="1"/>
      <p:bldP spid="855055" grpId="0" animBg="1"/>
      <p:bldP spid="855055" grpId="1" animBg="1"/>
      <p:bldP spid="855056" grpId="0" animBg="1"/>
      <p:bldP spid="855056" grpId="1" animBg="1"/>
      <p:bldP spid="855057" grpId="0" animBg="1"/>
      <p:bldP spid="855061" grpId="0" animBg="1"/>
      <p:bldP spid="855062" grpId="0" animBg="1"/>
      <p:bldP spid="855063" grpId="0" animBg="1"/>
      <p:bldP spid="855064" grpId="0" animBg="1"/>
      <p:bldP spid="855065" grpId="0" animBg="1"/>
      <p:bldP spid="855066" grpId="0" animBg="1"/>
      <p:bldP spid="855067" grpId="0" animBg="1"/>
      <p:bldP spid="855068" grpId="0" animBg="1"/>
      <p:bldP spid="855069" grpId="0" animBg="1"/>
      <p:bldP spid="855070" grpId="0" animBg="1"/>
      <p:bldP spid="855071" grpId="0" animBg="1"/>
      <p:bldP spid="855072" grpId="0" animBg="1"/>
      <p:bldP spid="855073" grpId="0" animBg="1"/>
      <p:bldP spid="855074" grpId="0" animBg="1"/>
      <p:bldP spid="855075" grpId="0" animBg="1"/>
      <p:bldP spid="855078" grpId="0" animBg="1"/>
      <p:bldP spid="855079" grpId="0" animBg="1"/>
      <p:bldP spid="855080" grpId="0" animBg="1"/>
      <p:bldP spid="855081" grpId="0" animBg="1"/>
      <p:bldP spid="855082" grpId="0" animBg="1"/>
      <p:bldP spid="855083" grpId="0" animBg="1"/>
      <p:bldP spid="855084" grpId="0" animBg="1"/>
      <p:bldP spid="855085" grpId="0" animBg="1"/>
      <p:bldP spid="855086" grpId="0" animBg="1"/>
      <p:bldP spid="855087" grpId="0" animBg="1"/>
      <p:bldP spid="855088" grpId="0" animBg="1"/>
      <p:bldP spid="855089" grpId="0" animBg="1"/>
      <p:bldP spid="855090" grpId="0" animBg="1"/>
      <p:bldP spid="855091" grpId="0" animBg="1"/>
      <p:bldP spid="855092" grpId="0" animBg="1"/>
      <p:bldP spid="855093" grpId="0" animBg="1"/>
      <p:bldP spid="855094" grpId="0" animBg="1"/>
      <p:bldP spid="855095" grpId="0" animBg="1"/>
      <p:bldP spid="855096" grpId="0" animBg="1"/>
      <p:bldP spid="855097" grpId="0" animBg="1"/>
      <p:bldP spid="855100" grpId="0" animBg="1"/>
      <p:bldP spid="855101" grpId="0" animBg="1"/>
      <p:bldP spid="855102" grpId="0" animBg="1"/>
      <p:bldP spid="855105" grpId="0" animBg="1"/>
      <p:bldP spid="855106" grpId="0" animBg="1"/>
      <p:bldP spid="855107" grpId="0" animBg="1"/>
      <p:bldP spid="855108" grpId="0" animBg="1"/>
      <p:bldP spid="855109" grpId="0" animBg="1"/>
      <p:bldP spid="855110" grpId="0" animBg="1"/>
      <p:bldP spid="855111" grpId="0" animBg="1"/>
      <p:bldP spid="855112" grpId="0" animBg="1"/>
      <p:bldP spid="855113" grpId="0" animBg="1"/>
      <p:bldP spid="855114" grpId="0" animBg="1"/>
      <p:bldP spid="855115" grpId="0" animBg="1"/>
      <p:bldP spid="855116" grpId="0" animBg="1"/>
      <p:bldP spid="855117" grpId="0" animBg="1"/>
      <p:bldP spid="855118" grpId="0" animBg="1"/>
      <p:bldP spid="855142" grpId="0" animBg="1"/>
      <p:bldP spid="855143" grpId="0" animBg="1"/>
      <p:bldP spid="8551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静的ページ置き換え方式</a:t>
            </a:r>
          </a:p>
        </p:txBody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solidFill>
                  <a:srgbClr val="C0C0C0"/>
                </a:solidFill>
              </a:rPr>
              <a:t>最適アルゴリズム</a:t>
            </a:r>
          </a:p>
          <a:p>
            <a:endParaRPr lang="ja-JP" altLang="en-US">
              <a:solidFill>
                <a:srgbClr val="C0C0C0"/>
              </a:solidFill>
            </a:endParaRPr>
          </a:p>
          <a:p>
            <a:r>
              <a:rPr lang="en-US" altLang="ja-JP">
                <a:solidFill>
                  <a:srgbClr val="C0C0C0"/>
                </a:solidFill>
              </a:rPr>
              <a:t>LRU (Least Recently Used)</a:t>
            </a:r>
          </a:p>
          <a:p>
            <a:endParaRPr lang="en-US" altLang="ja-JP">
              <a:solidFill>
                <a:srgbClr val="C0C0C0"/>
              </a:solidFill>
            </a:endParaRPr>
          </a:p>
          <a:p>
            <a:r>
              <a:rPr lang="en-US" altLang="ja-JP"/>
              <a:t>LFU (Least Frequently Used)</a:t>
            </a:r>
          </a:p>
          <a:p>
            <a:endParaRPr lang="en-US" altLang="ja-JP"/>
          </a:p>
          <a:p>
            <a:r>
              <a:rPr lang="en-US" altLang="ja-JP">
                <a:solidFill>
                  <a:srgbClr val="C0C0C0"/>
                </a:solidFill>
              </a:rPr>
              <a:t>FIFO (First In First Out)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ChangeArrowheads="1"/>
          </p:cNvSpPr>
          <p:nvPr/>
        </p:nvSpPr>
        <p:spPr bwMode="auto">
          <a:xfrm>
            <a:off x="1079500" y="1692275"/>
            <a:ext cx="720725" cy="358775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1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LFU</a:t>
            </a:r>
          </a:p>
        </p:txBody>
      </p:sp>
      <p:sp>
        <p:nvSpPr>
          <p:cNvPr id="86118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参照順</a:t>
            </a:r>
          </a:p>
          <a:p>
            <a:pPr lvl="1"/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dirty="0"/>
          </a:p>
          <a:p>
            <a:r>
              <a:rPr lang="ja-JP" altLang="en-US" dirty="0"/>
              <a:t>ページの変遷</a:t>
            </a:r>
          </a:p>
        </p:txBody>
      </p:sp>
      <p:sp>
        <p:nvSpPr>
          <p:cNvPr id="861189" name="Rectangle 5"/>
          <p:cNvSpPr>
            <a:spLocks noChangeArrowheads="1"/>
          </p:cNvSpPr>
          <p:nvPr/>
        </p:nvSpPr>
        <p:spPr bwMode="auto">
          <a:xfrm>
            <a:off x="6553200" y="1692275"/>
            <a:ext cx="2232025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回数</a:t>
            </a: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190" name="Rectangle 6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1191" name="Rectangle 7"/>
          <p:cNvSpPr>
            <a:spLocks noChangeArrowheads="1"/>
          </p:cNvSpPr>
          <p:nvPr/>
        </p:nvSpPr>
        <p:spPr bwMode="auto">
          <a:xfrm>
            <a:off x="7127875" y="2557463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1192" name="Rectangle 8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61193" name="Rectangle 9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1194" name="Rectangle 10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61195" name="Rectangle 11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861196" name="Rectangle 12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861197" name="Rectangle 13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861198" name="Rectangle 14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861199" name="Rectangle 15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861202" name="Rectangle 18"/>
          <p:cNvSpPr>
            <a:spLocks noChangeArrowheads="1"/>
          </p:cNvSpPr>
          <p:nvPr/>
        </p:nvSpPr>
        <p:spPr bwMode="auto">
          <a:xfrm>
            <a:off x="1152525" y="5507038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1203" name="Rectangle 19"/>
          <p:cNvSpPr>
            <a:spLocks noChangeArrowheads="1"/>
          </p:cNvSpPr>
          <p:nvPr/>
        </p:nvSpPr>
        <p:spPr bwMode="auto">
          <a:xfrm>
            <a:off x="1152525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61204" name="Rectangle 20"/>
          <p:cNvSpPr>
            <a:spLocks noChangeArrowheads="1"/>
          </p:cNvSpPr>
          <p:nvPr/>
        </p:nvSpPr>
        <p:spPr bwMode="auto">
          <a:xfrm>
            <a:off x="115252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1205" name="Rectangle 21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61206" name="Rectangle 22"/>
          <p:cNvSpPr>
            <a:spLocks noChangeArrowheads="1"/>
          </p:cNvSpPr>
          <p:nvPr/>
        </p:nvSpPr>
        <p:spPr bwMode="auto">
          <a:xfrm>
            <a:off x="1727200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1207" name="AutoShape 23"/>
          <p:cNvSpPr>
            <a:spLocks noChangeArrowheads="1"/>
          </p:cNvSpPr>
          <p:nvPr/>
        </p:nvSpPr>
        <p:spPr bwMode="auto">
          <a:xfrm>
            <a:off x="129540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08" name="Rectangle 24"/>
          <p:cNvSpPr>
            <a:spLocks noChangeArrowheads="1"/>
          </p:cNvSpPr>
          <p:nvPr/>
        </p:nvSpPr>
        <p:spPr bwMode="auto">
          <a:xfrm>
            <a:off x="115252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09" name="Rectangle 25"/>
          <p:cNvSpPr>
            <a:spLocks noChangeArrowheads="1"/>
          </p:cNvSpPr>
          <p:nvPr/>
        </p:nvSpPr>
        <p:spPr bwMode="auto">
          <a:xfrm>
            <a:off x="172878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10" name="AutoShape 26"/>
          <p:cNvSpPr>
            <a:spLocks noChangeArrowheads="1"/>
          </p:cNvSpPr>
          <p:nvPr/>
        </p:nvSpPr>
        <p:spPr bwMode="auto">
          <a:xfrm>
            <a:off x="1871663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11" name="Rectangle 27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12" name="Rectangle 28"/>
          <p:cNvSpPr>
            <a:spLocks noChangeArrowheads="1"/>
          </p:cNvSpPr>
          <p:nvPr/>
        </p:nvSpPr>
        <p:spPr bwMode="auto">
          <a:xfrm>
            <a:off x="230187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1213" name="Rectangle 29"/>
          <p:cNvSpPr>
            <a:spLocks noChangeArrowheads="1"/>
          </p:cNvSpPr>
          <p:nvPr/>
        </p:nvSpPr>
        <p:spPr bwMode="auto">
          <a:xfrm>
            <a:off x="230346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14" name="Rectangle 30"/>
          <p:cNvSpPr>
            <a:spLocks noChangeArrowheads="1"/>
          </p:cNvSpPr>
          <p:nvPr/>
        </p:nvSpPr>
        <p:spPr bwMode="auto">
          <a:xfrm>
            <a:off x="23034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15" name="AutoShape 31"/>
          <p:cNvSpPr>
            <a:spLocks noChangeArrowheads="1"/>
          </p:cNvSpPr>
          <p:nvPr/>
        </p:nvSpPr>
        <p:spPr bwMode="auto">
          <a:xfrm>
            <a:off x="244792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16" name="Rectangle 32"/>
          <p:cNvSpPr>
            <a:spLocks noChangeArrowheads="1"/>
          </p:cNvSpPr>
          <p:nvPr/>
        </p:nvSpPr>
        <p:spPr bwMode="auto">
          <a:xfrm>
            <a:off x="230346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1217" name="Rectangle 33"/>
          <p:cNvSpPr>
            <a:spLocks noChangeArrowheads="1"/>
          </p:cNvSpPr>
          <p:nvPr/>
        </p:nvSpPr>
        <p:spPr bwMode="auto">
          <a:xfrm>
            <a:off x="287972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18" name="Rectangle 34"/>
          <p:cNvSpPr>
            <a:spLocks noChangeArrowheads="1"/>
          </p:cNvSpPr>
          <p:nvPr/>
        </p:nvSpPr>
        <p:spPr bwMode="auto">
          <a:xfrm>
            <a:off x="287972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19" name="Rectangle 35"/>
          <p:cNvSpPr>
            <a:spLocks noChangeArrowheads="1"/>
          </p:cNvSpPr>
          <p:nvPr/>
        </p:nvSpPr>
        <p:spPr bwMode="auto">
          <a:xfrm>
            <a:off x="287972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1220" name="Line 36"/>
          <p:cNvSpPr>
            <a:spLocks noChangeShapeType="1"/>
          </p:cNvSpPr>
          <p:nvPr/>
        </p:nvSpPr>
        <p:spPr bwMode="auto">
          <a:xfrm>
            <a:off x="503238" y="7019925"/>
            <a:ext cx="8640762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21" name="Text Box 37"/>
          <p:cNvSpPr txBox="1">
            <a:spLocks noChangeArrowheads="1"/>
          </p:cNvSpPr>
          <p:nvPr/>
        </p:nvSpPr>
        <p:spPr bwMode="auto">
          <a:xfrm>
            <a:off x="500614" y="7019925"/>
            <a:ext cx="643423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時刻</a:t>
            </a:r>
          </a:p>
        </p:txBody>
      </p:sp>
      <p:sp>
        <p:nvSpPr>
          <p:cNvPr id="861222" name="AutoShape 38"/>
          <p:cNvSpPr>
            <a:spLocks noChangeArrowheads="1"/>
          </p:cNvSpPr>
          <p:nvPr/>
        </p:nvSpPr>
        <p:spPr bwMode="auto">
          <a:xfrm>
            <a:off x="30241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23" name="Rectangle 39"/>
          <p:cNvSpPr>
            <a:spLocks noChangeArrowheads="1"/>
          </p:cNvSpPr>
          <p:nvPr/>
        </p:nvSpPr>
        <p:spPr bwMode="auto">
          <a:xfrm>
            <a:off x="2879725" y="6227763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24" name="Rectangle 40"/>
          <p:cNvSpPr>
            <a:spLocks noChangeArrowheads="1"/>
          </p:cNvSpPr>
          <p:nvPr/>
        </p:nvSpPr>
        <p:spPr bwMode="auto">
          <a:xfrm>
            <a:off x="345598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25" name="Rectangle 41"/>
          <p:cNvSpPr>
            <a:spLocks noChangeArrowheads="1"/>
          </p:cNvSpPr>
          <p:nvPr/>
        </p:nvSpPr>
        <p:spPr bwMode="auto">
          <a:xfrm>
            <a:off x="345598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1226" name="Rectangle 42"/>
          <p:cNvSpPr>
            <a:spLocks noChangeArrowheads="1"/>
          </p:cNvSpPr>
          <p:nvPr/>
        </p:nvSpPr>
        <p:spPr bwMode="auto">
          <a:xfrm>
            <a:off x="345598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28" name="Rectangle 44"/>
          <p:cNvSpPr>
            <a:spLocks noChangeArrowheads="1"/>
          </p:cNvSpPr>
          <p:nvPr/>
        </p:nvSpPr>
        <p:spPr bwMode="auto">
          <a:xfrm>
            <a:off x="3455988" y="55086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29" name="Rectangle 45"/>
          <p:cNvSpPr>
            <a:spLocks noChangeArrowheads="1"/>
          </p:cNvSpPr>
          <p:nvPr/>
        </p:nvSpPr>
        <p:spPr bwMode="auto">
          <a:xfrm>
            <a:off x="4032250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1230" name="Rectangle 46"/>
          <p:cNvSpPr>
            <a:spLocks noChangeArrowheads="1"/>
          </p:cNvSpPr>
          <p:nvPr/>
        </p:nvSpPr>
        <p:spPr bwMode="auto">
          <a:xfrm>
            <a:off x="4032250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31" name="Rectangle 47"/>
          <p:cNvSpPr>
            <a:spLocks noChangeArrowheads="1"/>
          </p:cNvSpPr>
          <p:nvPr/>
        </p:nvSpPr>
        <p:spPr bwMode="auto">
          <a:xfrm>
            <a:off x="4032250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33" name="Rectangle 49"/>
          <p:cNvSpPr>
            <a:spLocks noChangeArrowheads="1"/>
          </p:cNvSpPr>
          <p:nvPr/>
        </p:nvSpPr>
        <p:spPr bwMode="auto">
          <a:xfrm>
            <a:off x="4032250" y="5867400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34" name="Rectangle 50"/>
          <p:cNvSpPr>
            <a:spLocks noChangeArrowheads="1"/>
          </p:cNvSpPr>
          <p:nvPr/>
        </p:nvSpPr>
        <p:spPr bwMode="auto">
          <a:xfrm>
            <a:off x="460851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35" name="Rectangle 51"/>
          <p:cNvSpPr>
            <a:spLocks noChangeArrowheads="1"/>
          </p:cNvSpPr>
          <p:nvPr/>
        </p:nvSpPr>
        <p:spPr bwMode="auto">
          <a:xfrm>
            <a:off x="4610100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36" name="Rectangle 52"/>
          <p:cNvSpPr>
            <a:spLocks noChangeArrowheads="1"/>
          </p:cNvSpPr>
          <p:nvPr/>
        </p:nvSpPr>
        <p:spPr bwMode="auto">
          <a:xfrm>
            <a:off x="4608513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1237" name="AutoShape 53"/>
          <p:cNvSpPr>
            <a:spLocks noChangeArrowheads="1"/>
          </p:cNvSpPr>
          <p:nvPr/>
        </p:nvSpPr>
        <p:spPr bwMode="auto">
          <a:xfrm>
            <a:off x="47513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38" name="Rectangle 54"/>
          <p:cNvSpPr>
            <a:spLocks noChangeArrowheads="1"/>
          </p:cNvSpPr>
          <p:nvPr/>
        </p:nvSpPr>
        <p:spPr bwMode="auto">
          <a:xfrm>
            <a:off x="460851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1239" name="Rectangle 55"/>
          <p:cNvSpPr>
            <a:spLocks noChangeArrowheads="1"/>
          </p:cNvSpPr>
          <p:nvPr/>
        </p:nvSpPr>
        <p:spPr bwMode="auto">
          <a:xfrm>
            <a:off x="51863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40" name="Rectangle 56"/>
          <p:cNvSpPr>
            <a:spLocks noChangeArrowheads="1"/>
          </p:cNvSpPr>
          <p:nvPr/>
        </p:nvSpPr>
        <p:spPr bwMode="auto">
          <a:xfrm>
            <a:off x="51847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1241" name="Rectangle 57"/>
          <p:cNvSpPr>
            <a:spLocks noChangeArrowheads="1"/>
          </p:cNvSpPr>
          <p:nvPr/>
        </p:nvSpPr>
        <p:spPr bwMode="auto">
          <a:xfrm>
            <a:off x="518477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42" name="Rectangle 58"/>
          <p:cNvSpPr>
            <a:spLocks noChangeArrowheads="1"/>
          </p:cNvSpPr>
          <p:nvPr/>
        </p:nvSpPr>
        <p:spPr bwMode="auto">
          <a:xfrm>
            <a:off x="576103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1243" name="Rectangle 59"/>
          <p:cNvSpPr>
            <a:spLocks noChangeArrowheads="1"/>
          </p:cNvSpPr>
          <p:nvPr/>
        </p:nvSpPr>
        <p:spPr bwMode="auto">
          <a:xfrm>
            <a:off x="57610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44" name="Rectangle 60"/>
          <p:cNvSpPr>
            <a:spLocks noChangeArrowheads="1"/>
          </p:cNvSpPr>
          <p:nvPr/>
        </p:nvSpPr>
        <p:spPr bwMode="auto">
          <a:xfrm>
            <a:off x="57610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45" name="Rectangle 61"/>
          <p:cNvSpPr>
            <a:spLocks noChangeArrowheads="1"/>
          </p:cNvSpPr>
          <p:nvPr/>
        </p:nvSpPr>
        <p:spPr bwMode="auto">
          <a:xfrm>
            <a:off x="633571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46" name="Rectangle 62"/>
          <p:cNvSpPr>
            <a:spLocks noChangeArrowheads="1"/>
          </p:cNvSpPr>
          <p:nvPr/>
        </p:nvSpPr>
        <p:spPr bwMode="auto">
          <a:xfrm>
            <a:off x="633571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47" name="Rectangle 63"/>
          <p:cNvSpPr>
            <a:spLocks noChangeArrowheads="1"/>
          </p:cNvSpPr>
          <p:nvPr/>
        </p:nvSpPr>
        <p:spPr bwMode="auto">
          <a:xfrm>
            <a:off x="6335713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1248" name="AutoShape 64"/>
          <p:cNvSpPr>
            <a:spLocks noChangeArrowheads="1"/>
          </p:cNvSpPr>
          <p:nvPr/>
        </p:nvSpPr>
        <p:spPr bwMode="auto">
          <a:xfrm>
            <a:off x="648017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49" name="Rectangle 65"/>
          <p:cNvSpPr>
            <a:spLocks noChangeArrowheads="1"/>
          </p:cNvSpPr>
          <p:nvPr/>
        </p:nvSpPr>
        <p:spPr bwMode="auto">
          <a:xfrm>
            <a:off x="633571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1250" name="Rectangle 66"/>
          <p:cNvSpPr>
            <a:spLocks noChangeArrowheads="1"/>
          </p:cNvSpPr>
          <p:nvPr/>
        </p:nvSpPr>
        <p:spPr bwMode="auto">
          <a:xfrm>
            <a:off x="69135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51" name="Rectangle 67"/>
          <p:cNvSpPr>
            <a:spLocks noChangeArrowheads="1"/>
          </p:cNvSpPr>
          <p:nvPr/>
        </p:nvSpPr>
        <p:spPr bwMode="auto">
          <a:xfrm>
            <a:off x="69119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1252" name="Rectangle 68"/>
          <p:cNvSpPr>
            <a:spLocks noChangeArrowheads="1"/>
          </p:cNvSpPr>
          <p:nvPr/>
        </p:nvSpPr>
        <p:spPr bwMode="auto">
          <a:xfrm>
            <a:off x="6911975" y="5507038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53" name="AutoShape 69"/>
          <p:cNvSpPr>
            <a:spLocks noChangeArrowheads="1"/>
          </p:cNvSpPr>
          <p:nvPr/>
        </p:nvSpPr>
        <p:spPr bwMode="auto">
          <a:xfrm>
            <a:off x="705643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54" name="Rectangle 70"/>
          <p:cNvSpPr>
            <a:spLocks noChangeArrowheads="1"/>
          </p:cNvSpPr>
          <p:nvPr/>
        </p:nvSpPr>
        <p:spPr bwMode="auto">
          <a:xfrm>
            <a:off x="6911975" y="6227763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1255" name="Rectangle 71"/>
          <p:cNvSpPr>
            <a:spLocks noChangeArrowheads="1"/>
          </p:cNvSpPr>
          <p:nvPr/>
        </p:nvSpPr>
        <p:spPr bwMode="auto">
          <a:xfrm>
            <a:off x="748982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1256" name="Rectangle 72"/>
          <p:cNvSpPr>
            <a:spLocks noChangeArrowheads="1"/>
          </p:cNvSpPr>
          <p:nvPr/>
        </p:nvSpPr>
        <p:spPr bwMode="auto">
          <a:xfrm>
            <a:off x="74882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57" name="Rectangle 73"/>
          <p:cNvSpPr>
            <a:spLocks noChangeArrowheads="1"/>
          </p:cNvSpPr>
          <p:nvPr/>
        </p:nvSpPr>
        <p:spPr bwMode="auto">
          <a:xfrm>
            <a:off x="74882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58" name="AutoShape 74"/>
          <p:cNvSpPr>
            <a:spLocks noChangeArrowheads="1"/>
          </p:cNvSpPr>
          <p:nvPr/>
        </p:nvSpPr>
        <p:spPr bwMode="auto">
          <a:xfrm>
            <a:off x="763270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1259" name="Rectangle 75"/>
          <p:cNvSpPr>
            <a:spLocks noChangeArrowheads="1"/>
          </p:cNvSpPr>
          <p:nvPr/>
        </p:nvSpPr>
        <p:spPr bwMode="auto">
          <a:xfrm>
            <a:off x="5184775" y="5507038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1260" name="Rectangle 76"/>
          <p:cNvSpPr>
            <a:spLocks noChangeArrowheads="1"/>
          </p:cNvSpPr>
          <p:nvPr/>
        </p:nvSpPr>
        <p:spPr bwMode="auto">
          <a:xfrm>
            <a:off x="5761038" y="5867400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1261" name="Rectangle 77"/>
          <p:cNvSpPr>
            <a:spLocks noChangeArrowheads="1"/>
          </p:cNvSpPr>
          <p:nvPr/>
        </p:nvSpPr>
        <p:spPr bwMode="auto">
          <a:xfrm>
            <a:off x="7488238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1262" name="AutoShape 78"/>
          <p:cNvSpPr>
            <a:spLocks noChangeArrowheads="1"/>
          </p:cNvSpPr>
          <p:nvPr/>
        </p:nvSpPr>
        <p:spPr bwMode="auto">
          <a:xfrm>
            <a:off x="2592388" y="6732588"/>
            <a:ext cx="1081087" cy="719137"/>
          </a:xfrm>
          <a:prstGeom prst="wedgeEllipseCallout">
            <a:avLst>
              <a:gd name="adj1" fmla="val 1250"/>
              <a:gd name="adj2" fmla="val -71190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ランダム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選択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861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6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6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6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6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2.94896E-6 L 0.11437 2.94896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6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861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6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6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6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6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6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2.94896E-6 L 0.22873 2.94896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6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861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86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6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6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6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6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2.94896E-6 L 0.33585 2.94896E-6 " pathEditMode="relative" rAng="0" ptsTypes="AA">
                                      <p:cBhvr>
                                        <p:cTn id="95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6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2" dur="500"/>
                                        <p:tgtEl>
                                          <p:spTgt spid="861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86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86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6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86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86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86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5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2.94896E-6 L 3.52867E-7 0.06196 " pathEditMode="relative" rAng="0" ptsTypes="AA">
                                      <p:cBhvr>
                                        <p:cTn id="130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6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86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86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86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3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06196 L 0.11437 0.06196 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6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86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86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86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3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06196 L 0.22873 0.06196 " pathEditMode="relative" rAng="0" ptsTypes="AA">
                                      <p:cBhvr>
                                        <p:cTn id="170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6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500"/>
                                        <p:tgtEl>
                                          <p:spTgt spid="861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861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86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86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500"/>
                                        <p:tgtEl>
                                          <p:spTgt spid="86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86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3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06196 L 0.33585 0.06196 " pathEditMode="relative" rAng="0" ptsTypes="AA">
                                      <p:cBhvr>
                                        <p:cTn id="201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861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861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500"/>
                                        <p:tgtEl>
                                          <p:spTgt spid="86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86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5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0.06196 L 3.52867E-7 0.11909 " pathEditMode="relative" rAng="0" ptsTypes="AA">
                                      <p:cBhvr>
                                        <p:cTn id="221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861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500"/>
                                        <p:tgtEl>
                                          <p:spTgt spid="861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86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7" dur="500"/>
                                        <p:tgtEl>
                                          <p:spTgt spid="86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63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11909 L 0.11437 0.11909 " pathEditMode="relative" rAng="0" ptsTypes="AA">
                                      <p:cBhvr>
                                        <p:cTn id="241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861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8" dur="500"/>
                                        <p:tgtEl>
                                          <p:spTgt spid="861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2" dur="500"/>
                                        <p:tgtEl>
                                          <p:spTgt spid="861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86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500"/>
                                        <p:tgtEl>
                                          <p:spTgt spid="86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5" dur="500"/>
                                        <p:tgtEl>
                                          <p:spTgt spid="86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8" dur="500"/>
                                        <p:tgtEl>
                                          <p:spTgt spid="86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63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11909 L 0.22873 0.11909 " pathEditMode="relative" rAng="0" ptsTypes="AA">
                                      <p:cBhvr>
                                        <p:cTn id="272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86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9" dur="500"/>
                                        <p:tgtEl>
                                          <p:spTgt spid="861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500"/>
                                        <p:tgtEl>
                                          <p:spTgt spid="86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00"/>
                            </p:stCondLst>
                            <p:childTnLst>
                              <p:par>
                                <p:cTn id="2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86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2" dur="500"/>
                                        <p:tgtEl>
                                          <p:spTgt spid="86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5" dur="500"/>
                                        <p:tgtEl>
                                          <p:spTgt spid="861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8" dur="500"/>
                                        <p:tgtEl>
                                          <p:spTgt spid="861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63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11909 L 0.33585 0.11909 " pathEditMode="relative" rAng="0" ptsTypes="AA">
                                      <p:cBhvr>
                                        <p:cTn id="302" dur="500" fill="hold"/>
                                        <p:tgtEl>
                                          <p:spTgt spid="861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861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9" dur="500"/>
                                        <p:tgtEl>
                                          <p:spTgt spid="861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00"/>
                                        <p:tgtEl>
                                          <p:spTgt spid="86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500"/>
                            </p:stCondLst>
                            <p:childTnLst>
                              <p:par>
                                <p:cTn id="3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86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186" grpId="0" animBg="1"/>
      <p:bldP spid="861186" grpId="1" animBg="1"/>
      <p:bldP spid="861186" grpId="2" animBg="1"/>
      <p:bldP spid="861186" grpId="3" animBg="1"/>
      <p:bldP spid="861186" grpId="4" animBg="1"/>
      <p:bldP spid="861186" grpId="5" animBg="1"/>
      <p:bldP spid="861186" grpId="6" animBg="1"/>
      <p:bldP spid="861186" grpId="7" animBg="1"/>
      <p:bldP spid="861186" grpId="8" animBg="1"/>
      <p:bldP spid="861186" grpId="9" animBg="1"/>
      <p:bldP spid="861186" grpId="10" animBg="1"/>
      <p:bldP spid="861190" grpId="0" animBg="1"/>
      <p:bldP spid="861192" grpId="0" animBg="1"/>
      <p:bldP spid="861192" grpId="1" animBg="1"/>
      <p:bldP spid="861193" grpId="0" animBg="1"/>
      <p:bldP spid="861193" grpId="1" animBg="1"/>
      <p:bldP spid="861194" grpId="0" animBg="1"/>
      <p:bldP spid="861194" grpId="1" animBg="1"/>
      <p:bldP spid="861195" grpId="0" animBg="1"/>
      <p:bldP spid="861195" grpId="1" animBg="1"/>
      <p:bldP spid="861196" grpId="0" animBg="1"/>
      <p:bldP spid="861196" grpId="1" animBg="1"/>
      <p:bldP spid="861197" grpId="0" animBg="1"/>
      <p:bldP spid="861197" grpId="1" animBg="1"/>
      <p:bldP spid="861198" grpId="0" animBg="1"/>
      <p:bldP spid="861198" grpId="1" animBg="1"/>
      <p:bldP spid="861199" grpId="0" animBg="1"/>
      <p:bldP spid="861205" grpId="0" animBg="1"/>
      <p:bldP spid="861206" grpId="0" animBg="1"/>
      <p:bldP spid="861207" grpId="0" animBg="1"/>
      <p:bldP spid="861208" grpId="0" animBg="1"/>
      <p:bldP spid="861209" grpId="0" animBg="1"/>
      <p:bldP spid="861210" grpId="0" animBg="1"/>
      <p:bldP spid="861211" grpId="0" animBg="1"/>
      <p:bldP spid="861212" grpId="0" animBg="1"/>
      <p:bldP spid="861213" grpId="0" animBg="1"/>
      <p:bldP spid="861214" grpId="0" animBg="1"/>
      <p:bldP spid="861215" grpId="0" animBg="1"/>
      <p:bldP spid="861216" grpId="0" animBg="1"/>
      <p:bldP spid="861217" grpId="0" animBg="1"/>
      <p:bldP spid="861218" grpId="0" animBg="1"/>
      <p:bldP spid="861219" grpId="0" animBg="1"/>
      <p:bldP spid="861222" grpId="0" animBg="1"/>
      <p:bldP spid="861223" grpId="0" animBg="1"/>
      <p:bldP spid="861224" grpId="0" animBg="1"/>
      <p:bldP spid="861225" grpId="0" animBg="1"/>
      <p:bldP spid="861226" grpId="0" animBg="1"/>
      <p:bldP spid="861228" grpId="0" animBg="1"/>
      <p:bldP spid="861229" grpId="0" animBg="1"/>
      <p:bldP spid="861230" grpId="0" animBg="1"/>
      <p:bldP spid="861231" grpId="0" animBg="1"/>
      <p:bldP spid="861233" grpId="0" animBg="1"/>
      <p:bldP spid="861234" grpId="0" animBg="1"/>
      <p:bldP spid="861235" grpId="0" animBg="1"/>
      <p:bldP spid="861236" grpId="0" animBg="1"/>
      <p:bldP spid="861237" grpId="0" animBg="1"/>
      <p:bldP spid="861238" grpId="0" animBg="1"/>
      <p:bldP spid="861239" grpId="0" animBg="1"/>
      <p:bldP spid="861240" grpId="0" animBg="1"/>
      <p:bldP spid="861241" grpId="0" animBg="1"/>
      <p:bldP spid="861242" grpId="0" animBg="1"/>
      <p:bldP spid="861243" grpId="0" animBg="1"/>
      <p:bldP spid="861244" grpId="0" animBg="1"/>
      <p:bldP spid="861245" grpId="0" animBg="1"/>
      <p:bldP spid="861246" grpId="0" animBg="1"/>
      <p:bldP spid="861247" grpId="0" animBg="1"/>
      <p:bldP spid="861248" grpId="0" animBg="1"/>
      <p:bldP spid="861249" grpId="0" animBg="1"/>
      <p:bldP spid="861250" grpId="0" animBg="1"/>
      <p:bldP spid="861251" grpId="0" animBg="1"/>
      <p:bldP spid="861252" grpId="0" animBg="1"/>
      <p:bldP spid="861253" grpId="0" animBg="1"/>
      <p:bldP spid="861254" grpId="0" animBg="1"/>
      <p:bldP spid="861255" grpId="0" animBg="1"/>
      <p:bldP spid="861256" grpId="0" animBg="1"/>
      <p:bldP spid="861257" grpId="0" animBg="1"/>
      <p:bldP spid="861258" grpId="0" animBg="1"/>
      <p:bldP spid="861259" grpId="0" animBg="1"/>
      <p:bldP spid="861260" grpId="0" animBg="1"/>
      <p:bldP spid="861261" grpId="0" animBg="1"/>
      <p:bldP spid="86126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静的ページ置き換え方式</a:t>
            </a:r>
          </a:p>
        </p:txBody>
      </p:sp>
      <p:sp>
        <p:nvSpPr>
          <p:cNvPr id="85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solidFill>
                  <a:srgbClr val="C0C0C0"/>
                </a:solidFill>
              </a:rPr>
              <a:t>最適アルゴリズム</a:t>
            </a:r>
          </a:p>
          <a:p>
            <a:endParaRPr lang="ja-JP" altLang="en-US">
              <a:solidFill>
                <a:srgbClr val="C0C0C0"/>
              </a:solidFill>
            </a:endParaRPr>
          </a:p>
          <a:p>
            <a:r>
              <a:rPr lang="en-US" altLang="ja-JP">
                <a:solidFill>
                  <a:srgbClr val="C0C0C0"/>
                </a:solidFill>
              </a:rPr>
              <a:t>LRU (Least Recently Used)</a:t>
            </a:r>
          </a:p>
          <a:p>
            <a:endParaRPr lang="en-US" altLang="ja-JP">
              <a:solidFill>
                <a:srgbClr val="C0C0C0"/>
              </a:solidFill>
            </a:endParaRPr>
          </a:p>
          <a:p>
            <a:r>
              <a:rPr lang="en-US" altLang="ja-JP">
                <a:solidFill>
                  <a:srgbClr val="C0C0C0"/>
                </a:solidFill>
              </a:rPr>
              <a:t>LFU (Least Frequently Used)</a:t>
            </a:r>
          </a:p>
          <a:p>
            <a:endParaRPr lang="en-US" altLang="ja-JP">
              <a:solidFill>
                <a:srgbClr val="C0C0C0"/>
              </a:solidFill>
            </a:endParaRPr>
          </a:p>
          <a:p>
            <a:r>
              <a:rPr lang="en-US" altLang="ja-JP"/>
              <a:t>FIFO (First In First Out)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2"/>
          <p:cNvSpPr>
            <a:spLocks noChangeArrowheads="1"/>
          </p:cNvSpPr>
          <p:nvPr/>
        </p:nvSpPr>
        <p:spPr bwMode="auto">
          <a:xfrm>
            <a:off x="1079500" y="1692275"/>
            <a:ext cx="720725" cy="358775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FIFO</a:t>
            </a:r>
          </a:p>
        </p:txBody>
      </p:sp>
      <p:sp>
        <p:nvSpPr>
          <p:cNvPr id="85606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参照順</a:t>
            </a:r>
          </a:p>
          <a:p>
            <a:pPr lvl="1"/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dirty="0"/>
          </a:p>
          <a:p>
            <a:r>
              <a:rPr lang="ja-JP" altLang="en-US" dirty="0"/>
              <a:t>ページの変遷</a:t>
            </a:r>
          </a:p>
        </p:txBody>
      </p:sp>
      <p:sp>
        <p:nvSpPr>
          <p:cNvPr id="856069" name="Rectangle 5"/>
          <p:cNvSpPr>
            <a:spLocks noChangeArrowheads="1"/>
          </p:cNvSpPr>
          <p:nvPr/>
        </p:nvSpPr>
        <p:spPr bwMode="auto">
          <a:xfrm>
            <a:off x="6553200" y="1692275"/>
            <a:ext cx="2232025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回数</a:t>
            </a: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070" name="Rectangle 6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6071" name="Rectangle 7"/>
          <p:cNvSpPr>
            <a:spLocks noChangeArrowheads="1"/>
          </p:cNvSpPr>
          <p:nvPr/>
        </p:nvSpPr>
        <p:spPr bwMode="auto">
          <a:xfrm>
            <a:off x="7127875" y="2557463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6072" name="Rectangle 8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6073" name="Rectangle 9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6074" name="Rectangle 10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56075" name="Rectangle 11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856076" name="Rectangle 12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856077" name="Rectangle 13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856078" name="Rectangle 14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856079" name="Rectangle 15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856080" name="Rectangle 16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</a:p>
        </p:txBody>
      </p:sp>
      <p:sp>
        <p:nvSpPr>
          <p:cNvPr id="856082" name="Rectangle 18"/>
          <p:cNvSpPr>
            <a:spLocks noChangeArrowheads="1"/>
          </p:cNvSpPr>
          <p:nvPr/>
        </p:nvSpPr>
        <p:spPr bwMode="auto">
          <a:xfrm>
            <a:off x="1152525" y="5507038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6083" name="Rectangle 19"/>
          <p:cNvSpPr>
            <a:spLocks noChangeArrowheads="1"/>
          </p:cNvSpPr>
          <p:nvPr/>
        </p:nvSpPr>
        <p:spPr bwMode="auto">
          <a:xfrm>
            <a:off x="1152525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6084" name="Rectangle 20"/>
          <p:cNvSpPr>
            <a:spLocks noChangeArrowheads="1"/>
          </p:cNvSpPr>
          <p:nvPr/>
        </p:nvSpPr>
        <p:spPr bwMode="auto">
          <a:xfrm>
            <a:off x="115252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6085" name="Rectangle 21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6086" name="Rectangle 22"/>
          <p:cNvSpPr>
            <a:spLocks noChangeArrowheads="1"/>
          </p:cNvSpPr>
          <p:nvPr/>
        </p:nvSpPr>
        <p:spPr bwMode="auto">
          <a:xfrm>
            <a:off x="1727200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6087" name="AutoShape 23"/>
          <p:cNvSpPr>
            <a:spLocks noChangeArrowheads="1"/>
          </p:cNvSpPr>
          <p:nvPr/>
        </p:nvSpPr>
        <p:spPr bwMode="auto">
          <a:xfrm>
            <a:off x="129540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089" name="Rectangle 25"/>
          <p:cNvSpPr>
            <a:spLocks noChangeArrowheads="1"/>
          </p:cNvSpPr>
          <p:nvPr/>
        </p:nvSpPr>
        <p:spPr bwMode="auto">
          <a:xfrm>
            <a:off x="172878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090" name="AutoShape 26"/>
          <p:cNvSpPr>
            <a:spLocks noChangeArrowheads="1"/>
          </p:cNvSpPr>
          <p:nvPr/>
        </p:nvSpPr>
        <p:spPr bwMode="auto">
          <a:xfrm>
            <a:off x="1871663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092" name="Rectangle 28"/>
          <p:cNvSpPr>
            <a:spLocks noChangeArrowheads="1"/>
          </p:cNvSpPr>
          <p:nvPr/>
        </p:nvSpPr>
        <p:spPr bwMode="auto">
          <a:xfrm>
            <a:off x="230187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6093" name="Rectangle 29"/>
          <p:cNvSpPr>
            <a:spLocks noChangeArrowheads="1"/>
          </p:cNvSpPr>
          <p:nvPr/>
        </p:nvSpPr>
        <p:spPr bwMode="auto">
          <a:xfrm>
            <a:off x="230346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094" name="Rectangle 30"/>
          <p:cNvSpPr>
            <a:spLocks noChangeArrowheads="1"/>
          </p:cNvSpPr>
          <p:nvPr/>
        </p:nvSpPr>
        <p:spPr bwMode="auto">
          <a:xfrm>
            <a:off x="23034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6095" name="AutoShape 31"/>
          <p:cNvSpPr>
            <a:spLocks noChangeArrowheads="1"/>
          </p:cNvSpPr>
          <p:nvPr/>
        </p:nvSpPr>
        <p:spPr bwMode="auto">
          <a:xfrm>
            <a:off x="244792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097" name="Rectangle 33"/>
          <p:cNvSpPr>
            <a:spLocks noChangeArrowheads="1"/>
          </p:cNvSpPr>
          <p:nvPr/>
        </p:nvSpPr>
        <p:spPr bwMode="auto">
          <a:xfrm>
            <a:off x="287972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098" name="Rectangle 34"/>
          <p:cNvSpPr>
            <a:spLocks noChangeArrowheads="1"/>
          </p:cNvSpPr>
          <p:nvPr/>
        </p:nvSpPr>
        <p:spPr bwMode="auto">
          <a:xfrm>
            <a:off x="287972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6099" name="Rectangle 35"/>
          <p:cNvSpPr>
            <a:spLocks noChangeArrowheads="1"/>
          </p:cNvSpPr>
          <p:nvPr/>
        </p:nvSpPr>
        <p:spPr bwMode="auto">
          <a:xfrm>
            <a:off x="287972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6100" name="Line 36"/>
          <p:cNvSpPr>
            <a:spLocks noChangeShapeType="1"/>
          </p:cNvSpPr>
          <p:nvPr/>
        </p:nvSpPr>
        <p:spPr bwMode="auto">
          <a:xfrm>
            <a:off x="503238" y="7019925"/>
            <a:ext cx="8640762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01" name="Text Box 37"/>
          <p:cNvSpPr txBox="1">
            <a:spLocks noChangeArrowheads="1"/>
          </p:cNvSpPr>
          <p:nvPr/>
        </p:nvSpPr>
        <p:spPr bwMode="auto">
          <a:xfrm>
            <a:off x="500614" y="7019925"/>
            <a:ext cx="643423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時刻</a:t>
            </a:r>
          </a:p>
        </p:txBody>
      </p:sp>
      <p:sp>
        <p:nvSpPr>
          <p:cNvPr id="856102" name="AutoShape 38"/>
          <p:cNvSpPr>
            <a:spLocks noChangeArrowheads="1"/>
          </p:cNvSpPr>
          <p:nvPr/>
        </p:nvSpPr>
        <p:spPr bwMode="auto">
          <a:xfrm>
            <a:off x="30241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04" name="Rectangle 40"/>
          <p:cNvSpPr>
            <a:spLocks noChangeArrowheads="1"/>
          </p:cNvSpPr>
          <p:nvPr/>
        </p:nvSpPr>
        <p:spPr bwMode="auto">
          <a:xfrm>
            <a:off x="345598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6105" name="Rectangle 41"/>
          <p:cNvSpPr>
            <a:spLocks noChangeArrowheads="1"/>
          </p:cNvSpPr>
          <p:nvPr/>
        </p:nvSpPr>
        <p:spPr bwMode="auto">
          <a:xfrm>
            <a:off x="345598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6106" name="Rectangle 42"/>
          <p:cNvSpPr>
            <a:spLocks noChangeArrowheads="1"/>
          </p:cNvSpPr>
          <p:nvPr/>
        </p:nvSpPr>
        <p:spPr bwMode="auto">
          <a:xfrm>
            <a:off x="345598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07" name="AutoShape 43"/>
          <p:cNvSpPr>
            <a:spLocks noChangeArrowheads="1"/>
          </p:cNvSpPr>
          <p:nvPr/>
        </p:nvSpPr>
        <p:spPr bwMode="auto">
          <a:xfrm>
            <a:off x="360045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09" name="Rectangle 45"/>
          <p:cNvSpPr>
            <a:spLocks noChangeArrowheads="1"/>
          </p:cNvSpPr>
          <p:nvPr/>
        </p:nvSpPr>
        <p:spPr bwMode="auto">
          <a:xfrm>
            <a:off x="4032250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6110" name="Rectangle 46"/>
          <p:cNvSpPr>
            <a:spLocks noChangeArrowheads="1"/>
          </p:cNvSpPr>
          <p:nvPr/>
        </p:nvSpPr>
        <p:spPr bwMode="auto">
          <a:xfrm>
            <a:off x="4032250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11" name="Rectangle 47"/>
          <p:cNvSpPr>
            <a:spLocks noChangeArrowheads="1"/>
          </p:cNvSpPr>
          <p:nvPr/>
        </p:nvSpPr>
        <p:spPr bwMode="auto">
          <a:xfrm>
            <a:off x="4032250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112" name="AutoShape 48"/>
          <p:cNvSpPr>
            <a:spLocks noChangeArrowheads="1"/>
          </p:cNvSpPr>
          <p:nvPr/>
        </p:nvSpPr>
        <p:spPr bwMode="auto">
          <a:xfrm>
            <a:off x="4176713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14" name="Rectangle 50"/>
          <p:cNvSpPr>
            <a:spLocks noChangeArrowheads="1"/>
          </p:cNvSpPr>
          <p:nvPr/>
        </p:nvSpPr>
        <p:spPr bwMode="auto">
          <a:xfrm>
            <a:off x="460851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15" name="Rectangle 51"/>
          <p:cNvSpPr>
            <a:spLocks noChangeArrowheads="1"/>
          </p:cNvSpPr>
          <p:nvPr/>
        </p:nvSpPr>
        <p:spPr bwMode="auto">
          <a:xfrm>
            <a:off x="460851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116" name="Rectangle 52"/>
          <p:cNvSpPr>
            <a:spLocks noChangeArrowheads="1"/>
          </p:cNvSpPr>
          <p:nvPr/>
        </p:nvSpPr>
        <p:spPr bwMode="auto">
          <a:xfrm>
            <a:off x="4608513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6117" name="AutoShape 53"/>
          <p:cNvSpPr>
            <a:spLocks noChangeArrowheads="1"/>
          </p:cNvSpPr>
          <p:nvPr/>
        </p:nvSpPr>
        <p:spPr bwMode="auto">
          <a:xfrm>
            <a:off x="47513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19" name="Rectangle 55"/>
          <p:cNvSpPr>
            <a:spLocks noChangeArrowheads="1"/>
          </p:cNvSpPr>
          <p:nvPr/>
        </p:nvSpPr>
        <p:spPr bwMode="auto">
          <a:xfrm>
            <a:off x="518477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120" name="Rectangle 56"/>
          <p:cNvSpPr>
            <a:spLocks noChangeArrowheads="1"/>
          </p:cNvSpPr>
          <p:nvPr/>
        </p:nvSpPr>
        <p:spPr bwMode="auto">
          <a:xfrm>
            <a:off x="51847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6121" name="Rectangle 57"/>
          <p:cNvSpPr>
            <a:spLocks noChangeArrowheads="1"/>
          </p:cNvSpPr>
          <p:nvPr/>
        </p:nvSpPr>
        <p:spPr bwMode="auto">
          <a:xfrm>
            <a:off x="518477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6122" name="Rectangle 58"/>
          <p:cNvSpPr>
            <a:spLocks noChangeArrowheads="1"/>
          </p:cNvSpPr>
          <p:nvPr/>
        </p:nvSpPr>
        <p:spPr bwMode="auto">
          <a:xfrm>
            <a:off x="576103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6123" name="Rectangle 59"/>
          <p:cNvSpPr>
            <a:spLocks noChangeArrowheads="1"/>
          </p:cNvSpPr>
          <p:nvPr/>
        </p:nvSpPr>
        <p:spPr bwMode="auto">
          <a:xfrm>
            <a:off x="57610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6124" name="Rectangle 60"/>
          <p:cNvSpPr>
            <a:spLocks noChangeArrowheads="1"/>
          </p:cNvSpPr>
          <p:nvPr/>
        </p:nvSpPr>
        <p:spPr bwMode="auto">
          <a:xfrm>
            <a:off x="57610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125" name="Rectangle 61"/>
          <p:cNvSpPr>
            <a:spLocks noChangeArrowheads="1"/>
          </p:cNvSpPr>
          <p:nvPr/>
        </p:nvSpPr>
        <p:spPr bwMode="auto">
          <a:xfrm>
            <a:off x="633571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6126" name="Rectangle 62"/>
          <p:cNvSpPr>
            <a:spLocks noChangeArrowheads="1"/>
          </p:cNvSpPr>
          <p:nvPr/>
        </p:nvSpPr>
        <p:spPr bwMode="auto">
          <a:xfrm>
            <a:off x="633571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127" name="Rectangle 63"/>
          <p:cNvSpPr>
            <a:spLocks noChangeArrowheads="1"/>
          </p:cNvSpPr>
          <p:nvPr/>
        </p:nvSpPr>
        <p:spPr bwMode="auto">
          <a:xfrm>
            <a:off x="6335713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6128" name="AutoShape 64"/>
          <p:cNvSpPr>
            <a:spLocks noChangeArrowheads="1"/>
          </p:cNvSpPr>
          <p:nvPr/>
        </p:nvSpPr>
        <p:spPr bwMode="auto">
          <a:xfrm>
            <a:off x="648017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30" name="Rectangle 66"/>
          <p:cNvSpPr>
            <a:spLocks noChangeArrowheads="1"/>
          </p:cNvSpPr>
          <p:nvPr/>
        </p:nvSpPr>
        <p:spPr bwMode="auto">
          <a:xfrm>
            <a:off x="691197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6131" name="Rectangle 67"/>
          <p:cNvSpPr>
            <a:spLocks noChangeArrowheads="1"/>
          </p:cNvSpPr>
          <p:nvPr/>
        </p:nvSpPr>
        <p:spPr bwMode="auto">
          <a:xfrm>
            <a:off x="69119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6132" name="Rectangle 68"/>
          <p:cNvSpPr>
            <a:spLocks noChangeArrowheads="1"/>
          </p:cNvSpPr>
          <p:nvPr/>
        </p:nvSpPr>
        <p:spPr bwMode="auto">
          <a:xfrm>
            <a:off x="6911975" y="5507038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6133" name="AutoShape 69"/>
          <p:cNvSpPr>
            <a:spLocks noChangeArrowheads="1"/>
          </p:cNvSpPr>
          <p:nvPr/>
        </p:nvSpPr>
        <p:spPr bwMode="auto">
          <a:xfrm>
            <a:off x="705643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35" name="Rectangle 71"/>
          <p:cNvSpPr>
            <a:spLocks noChangeArrowheads="1"/>
          </p:cNvSpPr>
          <p:nvPr/>
        </p:nvSpPr>
        <p:spPr bwMode="auto">
          <a:xfrm>
            <a:off x="748823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56136" name="Rectangle 72"/>
          <p:cNvSpPr>
            <a:spLocks noChangeArrowheads="1"/>
          </p:cNvSpPr>
          <p:nvPr/>
        </p:nvSpPr>
        <p:spPr bwMode="auto">
          <a:xfrm>
            <a:off x="74882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6137" name="Rectangle 73"/>
          <p:cNvSpPr>
            <a:spLocks noChangeArrowheads="1"/>
          </p:cNvSpPr>
          <p:nvPr/>
        </p:nvSpPr>
        <p:spPr bwMode="auto">
          <a:xfrm>
            <a:off x="74882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6139" name="Rectangle 75"/>
          <p:cNvSpPr>
            <a:spLocks noChangeArrowheads="1"/>
          </p:cNvSpPr>
          <p:nvPr/>
        </p:nvSpPr>
        <p:spPr bwMode="auto">
          <a:xfrm>
            <a:off x="748982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6140" name="Rectangle 76"/>
          <p:cNvSpPr>
            <a:spLocks noChangeArrowheads="1"/>
          </p:cNvSpPr>
          <p:nvPr/>
        </p:nvSpPr>
        <p:spPr bwMode="auto">
          <a:xfrm>
            <a:off x="518477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6141" name="Rectangle 77"/>
          <p:cNvSpPr>
            <a:spLocks noChangeArrowheads="1"/>
          </p:cNvSpPr>
          <p:nvPr/>
        </p:nvSpPr>
        <p:spPr bwMode="auto">
          <a:xfrm>
            <a:off x="57610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088" name="Rectangle 24"/>
          <p:cNvSpPr>
            <a:spLocks noChangeArrowheads="1"/>
          </p:cNvSpPr>
          <p:nvPr/>
        </p:nvSpPr>
        <p:spPr bwMode="auto">
          <a:xfrm>
            <a:off x="115252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091" name="Rectangle 27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6096" name="Rectangle 32"/>
          <p:cNvSpPr>
            <a:spLocks noChangeArrowheads="1"/>
          </p:cNvSpPr>
          <p:nvPr/>
        </p:nvSpPr>
        <p:spPr bwMode="auto">
          <a:xfrm>
            <a:off x="230346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6103" name="Rectangle 39"/>
          <p:cNvSpPr>
            <a:spLocks noChangeArrowheads="1"/>
          </p:cNvSpPr>
          <p:nvPr/>
        </p:nvSpPr>
        <p:spPr bwMode="auto">
          <a:xfrm>
            <a:off x="287972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6108" name="Rectangle 44"/>
          <p:cNvSpPr>
            <a:spLocks noChangeArrowheads="1"/>
          </p:cNvSpPr>
          <p:nvPr/>
        </p:nvSpPr>
        <p:spPr bwMode="auto">
          <a:xfrm>
            <a:off x="3455988" y="5867400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6113" name="Rectangle 49"/>
          <p:cNvSpPr>
            <a:spLocks noChangeArrowheads="1"/>
          </p:cNvSpPr>
          <p:nvPr/>
        </p:nvSpPr>
        <p:spPr bwMode="auto">
          <a:xfrm>
            <a:off x="4032250" y="6227763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6118" name="Rectangle 54"/>
          <p:cNvSpPr>
            <a:spLocks noChangeArrowheads="1"/>
          </p:cNvSpPr>
          <p:nvPr/>
        </p:nvSpPr>
        <p:spPr bwMode="auto">
          <a:xfrm>
            <a:off x="4608513" y="55086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6129" name="Rectangle 65"/>
          <p:cNvSpPr>
            <a:spLocks noChangeArrowheads="1"/>
          </p:cNvSpPr>
          <p:nvPr/>
        </p:nvSpPr>
        <p:spPr bwMode="auto">
          <a:xfrm>
            <a:off x="6338888" y="5867400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6134" name="Rectangle 70"/>
          <p:cNvSpPr>
            <a:spLocks noChangeArrowheads="1"/>
          </p:cNvSpPr>
          <p:nvPr/>
        </p:nvSpPr>
        <p:spPr bwMode="auto">
          <a:xfrm>
            <a:off x="691356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8560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56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5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5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5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5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2.94896E-6 L 0.11437 2.94896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5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856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56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5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5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5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2.94896E-6 L 0.22873 2.94896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856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856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5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5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5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5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2.94896E-6 L 0.33585 2.94896E-6 " pathEditMode="relative" rAng="0" ptsTypes="AA">
                                      <p:cBhvr>
                                        <p:cTn id="95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5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2" dur="500"/>
                                        <p:tgtEl>
                                          <p:spTgt spid="856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856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5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85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85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85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2.94896E-6 L 3.52867E-7 0.06196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3" dur="500"/>
                                        <p:tgtEl>
                                          <p:spTgt spid="856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856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5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85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856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856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63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06196 L 0.11437 0.06196 " pathEditMode="relative" rAng="0" ptsTypes="AA">
                                      <p:cBhvr>
                                        <p:cTn id="157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56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4" dur="500"/>
                                        <p:tgtEl>
                                          <p:spTgt spid="856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856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856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856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85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85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63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06196 L 0.22873 0.06196 " pathEditMode="relative" rAng="0" ptsTypes="AA">
                                      <p:cBhvr>
                                        <p:cTn id="188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5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5" dur="500"/>
                                        <p:tgtEl>
                                          <p:spTgt spid="856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856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85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85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85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856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63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06196 L 0.33585 0.06196 " pathEditMode="relative" rAng="0" ptsTypes="AA">
                                      <p:cBhvr>
                                        <p:cTn id="219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856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500"/>
                                        <p:tgtEl>
                                          <p:spTgt spid="856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500"/>
                                        <p:tgtEl>
                                          <p:spTgt spid="856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500"/>
                                        <p:tgtEl>
                                          <p:spTgt spid="85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5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0.06196 L 3.52867E-7 0.11909 " pathEditMode="relative" rAng="0" ptsTypes="AA">
                                      <p:cBhvr>
                                        <p:cTn id="239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856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500"/>
                                        <p:tgtEl>
                                          <p:spTgt spid="856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2" dur="500"/>
                                        <p:tgtEl>
                                          <p:spTgt spid="856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856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63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11909 L 0.11437 0.11909 " pathEditMode="relative" rAng="0" ptsTypes="AA">
                                      <p:cBhvr>
                                        <p:cTn id="259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856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6" dur="500"/>
                                        <p:tgtEl>
                                          <p:spTgt spid="856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0" dur="500"/>
                                        <p:tgtEl>
                                          <p:spTgt spid="856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856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0" dur="500"/>
                                        <p:tgtEl>
                                          <p:spTgt spid="85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500"/>
                                        <p:tgtEl>
                                          <p:spTgt spid="85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6" dur="500"/>
                                        <p:tgtEl>
                                          <p:spTgt spid="85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63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11909 L 0.22873 0.11909 " pathEditMode="relative" rAng="0" ptsTypes="AA">
                                      <p:cBhvr>
                                        <p:cTn id="290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85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7" dur="500"/>
                                        <p:tgtEl>
                                          <p:spTgt spid="856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00"/>
                                        <p:tgtEl>
                                          <p:spTgt spid="856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85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1" dur="500"/>
                                        <p:tgtEl>
                                          <p:spTgt spid="85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4" dur="500"/>
                                        <p:tgtEl>
                                          <p:spTgt spid="85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7" dur="500"/>
                                        <p:tgtEl>
                                          <p:spTgt spid="856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63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11909 L 0.33585 0.11909 " pathEditMode="relative" rAng="0" ptsTypes="AA">
                                      <p:cBhvr>
                                        <p:cTn id="321" dur="500" fill="hold"/>
                                        <p:tgtEl>
                                          <p:spTgt spid="856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856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6066" grpId="0" animBg="1"/>
      <p:bldP spid="856066" grpId="1" animBg="1"/>
      <p:bldP spid="856066" grpId="2" animBg="1"/>
      <p:bldP spid="856066" grpId="3" animBg="1"/>
      <p:bldP spid="856066" grpId="4" animBg="1"/>
      <p:bldP spid="856066" grpId="5" animBg="1"/>
      <p:bldP spid="856066" grpId="6" animBg="1"/>
      <p:bldP spid="856066" grpId="7" animBg="1"/>
      <p:bldP spid="856066" grpId="8" animBg="1"/>
      <p:bldP spid="856066" grpId="9" animBg="1"/>
      <p:bldP spid="856066" grpId="10" animBg="1"/>
      <p:bldP spid="856070" grpId="0" animBg="1"/>
      <p:bldP spid="856072" grpId="0" animBg="1"/>
      <p:bldP spid="856072" grpId="1" animBg="1"/>
      <p:bldP spid="856073" grpId="0" animBg="1"/>
      <p:bldP spid="856073" grpId="1" animBg="1"/>
      <p:bldP spid="856074" grpId="0" animBg="1"/>
      <p:bldP spid="856074" grpId="1" animBg="1"/>
      <p:bldP spid="856075" grpId="0" animBg="1"/>
      <p:bldP spid="856075" grpId="1" animBg="1"/>
      <p:bldP spid="856076" grpId="0" animBg="1"/>
      <p:bldP spid="856076" grpId="1" animBg="1"/>
      <p:bldP spid="856077" grpId="0" animBg="1"/>
      <p:bldP spid="856077" grpId="1" animBg="1"/>
      <p:bldP spid="856078" grpId="0" animBg="1"/>
      <p:bldP spid="856078" grpId="1" animBg="1"/>
      <p:bldP spid="856079" grpId="0" animBg="1"/>
      <p:bldP spid="856079" grpId="1" animBg="1"/>
      <p:bldP spid="856080" grpId="0" animBg="1"/>
      <p:bldP spid="856085" grpId="0" animBg="1"/>
      <p:bldP spid="856086" grpId="0" animBg="1"/>
      <p:bldP spid="856087" grpId="0" animBg="1"/>
      <p:bldP spid="856089" grpId="0" animBg="1"/>
      <p:bldP spid="856090" grpId="0" animBg="1"/>
      <p:bldP spid="856092" grpId="0" animBg="1"/>
      <p:bldP spid="856093" grpId="0" animBg="1"/>
      <p:bldP spid="856094" grpId="0" animBg="1"/>
      <p:bldP spid="856095" grpId="0" animBg="1"/>
      <p:bldP spid="856097" grpId="0" animBg="1"/>
      <p:bldP spid="856098" grpId="0" animBg="1"/>
      <p:bldP spid="856099" grpId="0" animBg="1"/>
      <p:bldP spid="856102" grpId="0" animBg="1"/>
      <p:bldP spid="856104" grpId="0" animBg="1"/>
      <p:bldP spid="856105" grpId="0" animBg="1"/>
      <p:bldP spid="856106" grpId="0" animBg="1"/>
      <p:bldP spid="856107" grpId="0" animBg="1"/>
      <p:bldP spid="856109" grpId="0" animBg="1"/>
      <p:bldP spid="856110" grpId="0" animBg="1"/>
      <p:bldP spid="856111" grpId="0" animBg="1"/>
      <p:bldP spid="856112" grpId="0" animBg="1"/>
      <p:bldP spid="856114" grpId="0" animBg="1"/>
      <p:bldP spid="856115" grpId="0" animBg="1"/>
      <p:bldP spid="856116" grpId="0" animBg="1"/>
      <p:bldP spid="856117" grpId="0" animBg="1"/>
      <p:bldP spid="856119" grpId="0" animBg="1"/>
      <p:bldP spid="856120" grpId="0" animBg="1"/>
      <p:bldP spid="856121" grpId="0" animBg="1"/>
      <p:bldP spid="856122" grpId="0" animBg="1"/>
      <p:bldP spid="856123" grpId="0" animBg="1"/>
      <p:bldP spid="856124" grpId="0" animBg="1"/>
      <p:bldP spid="856125" grpId="0" animBg="1"/>
      <p:bldP spid="856126" grpId="0" animBg="1"/>
      <p:bldP spid="856127" grpId="0" animBg="1"/>
      <p:bldP spid="856128" grpId="0" animBg="1"/>
      <p:bldP spid="856130" grpId="0" animBg="1"/>
      <p:bldP spid="856131" grpId="0" animBg="1"/>
      <p:bldP spid="856132" grpId="0" animBg="1"/>
      <p:bldP spid="856133" grpId="0" animBg="1"/>
      <p:bldP spid="856135" grpId="0" animBg="1"/>
      <p:bldP spid="856136" grpId="0" animBg="1"/>
      <p:bldP spid="856137" grpId="0" animBg="1"/>
      <p:bldP spid="856139" grpId="0" animBg="1"/>
      <p:bldP spid="856140" grpId="0" animBg="1"/>
      <p:bldP spid="856141" grpId="0" animBg="1"/>
      <p:bldP spid="856088" grpId="0" animBg="1"/>
      <p:bldP spid="856091" grpId="0" animBg="1"/>
      <p:bldP spid="856096" grpId="0" animBg="1"/>
      <p:bldP spid="856103" grpId="0" animBg="1"/>
      <p:bldP spid="856108" grpId="0" animBg="1"/>
      <p:bldP spid="856113" grpId="0" animBg="1"/>
      <p:bldP spid="856118" grpId="0" animBg="1"/>
      <p:bldP spid="856129" grpId="0" animBg="1"/>
      <p:bldP spid="8561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まとめ：静的ページ置き換え方式</a:t>
            </a:r>
          </a:p>
        </p:txBody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最適アルゴリズム</a:t>
            </a:r>
          </a:p>
          <a:p>
            <a:pPr lvl="1"/>
            <a:r>
              <a:rPr lang="ja-JP" altLang="en-US"/>
              <a:t>最小ページフォルト回数を確認するために紹介</a:t>
            </a:r>
          </a:p>
          <a:p>
            <a:pPr lvl="1"/>
            <a:r>
              <a:rPr lang="ja-JP" altLang="en-US"/>
              <a:t>実現不可能</a:t>
            </a:r>
          </a:p>
          <a:p>
            <a:r>
              <a:rPr lang="en-US" altLang="ja-JP"/>
              <a:t>LRU (Least Recently Used)</a:t>
            </a:r>
          </a:p>
          <a:p>
            <a:pPr lvl="1"/>
            <a:r>
              <a:rPr lang="ja-JP" altLang="en-US"/>
              <a:t>直近のアクセス時刻が最も過去のものを</a:t>
            </a:r>
            <a:br>
              <a:rPr lang="ja-JP" altLang="en-US"/>
            </a:br>
            <a:r>
              <a:rPr lang="ja-JP" altLang="en-US"/>
              <a:t>スワップアウト</a:t>
            </a:r>
          </a:p>
          <a:p>
            <a:r>
              <a:rPr lang="en-US" altLang="ja-JP"/>
              <a:t>LFU (Least Frequently Used)</a:t>
            </a:r>
          </a:p>
          <a:p>
            <a:pPr lvl="1"/>
            <a:r>
              <a:rPr lang="ja-JP" altLang="en-US"/>
              <a:t>スワップイン以降のアクセス頻度が最も低いものを</a:t>
            </a:r>
            <a:br>
              <a:rPr lang="ja-JP" altLang="en-US"/>
            </a:br>
            <a:r>
              <a:rPr lang="ja-JP" altLang="en-US"/>
              <a:t>スワップアウト</a:t>
            </a:r>
          </a:p>
          <a:p>
            <a:r>
              <a:rPr lang="en-US" altLang="ja-JP"/>
              <a:t>FIFO (First In First Out)</a:t>
            </a:r>
          </a:p>
          <a:p>
            <a:pPr lvl="1"/>
            <a:r>
              <a:rPr lang="ja-JP" altLang="en-US"/>
              <a:t>スワップイン時刻が最も過去のものをスワップアウト</a:t>
            </a:r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7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7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7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835587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12.2</a:t>
            </a:r>
            <a:endParaRPr lang="ja-JP" altLang="en-GB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Belady</a:t>
            </a:r>
            <a:r>
              <a:rPr lang="ja-JP" altLang="en-GB" sz="4800"/>
              <a:t>の例外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Belady</a:t>
            </a:r>
            <a:r>
              <a:rPr lang="ja-JP" altLang="en-US"/>
              <a:t>の例外</a:t>
            </a:r>
          </a:p>
        </p:txBody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置き換えアルゴリズム</a:t>
            </a:r>
          </a:p>
          <a:p>
            <a:pPr lvl="1"/>
            <a:r>
              <a:rPr lang="ja-JP" altLang="en-US"/>
              <a:t>ページ参照列によっては得手・不得手はある</a:t>
            </a:r>
          </a:p>
          <a:p>
            <a:pPr lvl="1"/>
            <a:r>
              <a:rPr lang="ja-JP" altLang="en-US"/>
              <a:t>が，全てそれなりに「リクツ」の通ったアルゴリズム</a:t>
            </a:r>
          </a:p>
          <a:p>
            <a:pPr lvl="1"/>
            <a:r>
              <a:rPr lang="ja-JP" altLang="en-US"/>
              <a:t>なので，だいたいはうまくいきそう</a:t>
            </a:r>
            <a:r>
              <a:rPr lang="en-US" altLang="ja-JP"/>
              <a:t>...</a:t>
            </a:r>
          </a:p>
          <a:p>
            <a:pPr lvl="1"/>
            <a:endParaRPr lang="en-US" altLang="ja-JP"/>
          </a:p>
          <a:p>
            <a:pPr lvl="1"/>
            <a:endParaRPr lang="en-US" altLang="ja-JP"/>
          </a:p>
          <a:p>
            <a:pPr lvl="1"/>
            <a:endParaRPr lang="en-US" altLang="ja-JP"/>
          </a:p>
          <a:p>
            <a:pPr lvl="1"/>
            <a:endParaRPr lang="en-US" altLang="ja-JP"/>
          </a:p>
          <a:p>
            <a:pPr lvl="1"/>
            <a:r>
              <a:rPr lang="ja-JP" altLang="en-US"/>
              <a:t>ページフレーム数が変化したとき</a:t>
            </a:r>
            <a:br>
              <a:rPr lang="ja-JP" altLang="en-US"/>
            </a:br>
            <a:r>
              <a:rPr lang="ja-JP" altLang="en-US"/>
              <a:t>思わぬ性能変化を引き起こすアルゴリズムが</a:t>
            </a:r>
            <a:r>
              <a:rPr lang="en-US" altLang="ja-JP"/>
              <a:t>...</a:t>
            </a:r>
          </a:p>
        </p:txBody>
      </p:sp>
      <p:sp>
        <p:nvSpPr>
          <p:cNvPr id="857092" name="AutoShape 4"/>
          <p:cNvSpPr>
            <a:spLocks noChangeArrowheads="1"/>
          </p:cNvSpPr>
          <p:nvPr/>
        </p:nvSpPr>
        <p:spPr bwMode="auto">
          <a:xfrm>
            <a:off x="4535488" y="3708400"/>
            <a:ext cx="1152525" cy="1366838"/>
          </a:xfrm>
          <a:prstGeom prst="downArrow">
            <a:avLst>
              <a:gd name="adj1" fmla="val 48213"/>
              <a:gd name="adj2" fmla="val 60467"/>
            </a:avLst>
          </a:prstGeom>
          <a:solidFill>
            <a:srgbClr val="3399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3200" dirty="0">
                <a:solidFill>
                  <a:srgbClr val="0033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しかし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57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7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709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ChangeArrowheads="1"/>
          </p:cNvSpPr>
          <p:nvPr/>
        </p:nvSpPr>
        <p:spPr bwMode="auto">
          <a:xfrm>
            <a:off x="1079500" y="1692275"/>
            <a:ext cx="720725" cy="358775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FIFO</a:t>
            </a:r>
            <a:r>
              <a:rPr lang="ja-JP" altLang="en-US"/>
              <a:t>（ページフレーム数：</a:t>
            </a:r>
            <a:r>
              <a:rPr lang="en-US" altLang="ja-JP"/>
              <a:t>4</a:t>
            </a:r>
            <a:r>
              <a:rPr lang="ja-JP" altLang="en-US"/>
              <a:t>）</a:t>
            </a:r>
          </a:p>
        </p:txBody>
      </p:sp>
      <p:sp>
        <p:nvSpPr>
          <p:cNvPr id="8581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参照順</a:t>
            </a:r>
          </a:p>
          <a:p>
            <a:pPr lvl="1"/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dirty="0"/>
          </a:p>
          <a:p>
            <a:r>
              <a:rPr lang="ja-JP" altLang="en-US" dirty="0"/>
              <a:t>ページの変遷</a:t>
            </a:r>
          </a:p>
        </p:txBody>
      </p:sp>
      <p:sp>
        <p:nvSpPr>
          <p:cNvPr id="858117" name="Rectangle 5"/>
          <p:cNvSpPr>
            <a:spLocks noChangeArrowheads="1"/>
          </p:cNvSpPr>
          <p:nvPr/>
        </p:nvSpPr>
        <p:spPr bwMode="auto">
          <a:xfrm>
            <a:off x="6553200" y="1692275"/>
            <a:ext cx="2232025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回数</a:t>
            </a: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18" name="Rectangle 6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8119" name="Rectangle 7"/>
          <p:cNvSpPr>
            <a:spLocks noChangeArrowheads="1"/>
          </p:cNvSpPr>
          <p:nvPr/>
        </p:nvSpPr>
        <p:spPr bwMode="auto">
          <a:xfrm>
            <a:off x="7127875" y="2557463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8120" name="Rectangle 8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8121" name="Rectangle 9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8122" name="Rectangle 10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58123" name="Rectangle 11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858124" name="Rectangle 12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858125" name="Rectangle 13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858126" name="Rectangle 14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858127" name="Rectangle 15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858128" name="Rectangle 16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</a:p>
        </p:txBody>
      </p:sp>
      <p:sp>
        <p:nvSpPr>
          <p:cNvPr id="858129" name="Rectangle 17"/>
          <p:cNvSpPr>
            <a:spLocks noChangeArrowheads="1"/>
          </p:cNvSpPr>
          <p:nvPr/>
        </p:nvSpPr>
        <p:spPr bwMode="auto">
          <a:xfrm>
            <a:off x="1152525" y="5507038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8130" name="Rectangle 18"/>
          <p:cNvSpPr>
            <a:spLocks noChangeArrowheads="1"/>
          </p:cNvSpPr>
          <p:nvPr/>
        </p:nvSpPr>
        <p:spPr bwMode="auto">
          <a:xfrm>
            <a:off x="1152525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8131" name="Rectangle 19"/>
          <p:cNvSpPr>
            <a:spLocks noChangeArrowheads="1"/>
          </p:cNvSpPr>
          <p:nvPr/>
        </p:nvSpPr>
        <p:spPr bwMode="auto">
          <a:xfrm>
            <a:off x="115252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8132" name="Rectangle 20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8133" name="Rectangle 21"/>
          <p:cNvSpPr>
            <a:spLocks noChangeArrowheads="1"/>
          </p:cNvSpPr>
          <p:nvPr/>
        </p:nvSpPr>
        <p:spPr bwMode="auto">
          <a:xfrm>
            <a:off x="1727200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8134" name="AutoShape 22"/>
          <p:cNvSpPr>
            <a:spLocks noChangeArrowheads="1"/>
          </p:cNvSpPr>
          <p:nvPr/>
        </p:nvSpPr>
        <p:spPr bwMode="auto">
          <a:xfrm>
            <a:off x="129540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36" name="Rectangle 24"/>
          <p:cNvSpPr>
            <a:spLocks noChangeArrowheads="1"/>
          </p:cNvSpPr>
          <p:nvPr/>
        </p:nvSpPr>
        <p:spPr bwMode="auto">
          <a:xfrm>
            <a:off x="172878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37" name="AutoShape 25"/>
          <p:cNvSpPr>
            <a:spLocks noChangeArrowheads="1"/>
          </p:cNvSpPr>
          <p:nvPr/>
        </p:nvSpPr>
        <p:spPr bwMode="auto">
          <a:xfrm>
            <a:off x="1871663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39" name="Rectangle 27"/>
          <p:cNvSpPr>
            <a:spLocks noChangeArrowheads="1"/>
          </p:cNvSpPr>
          <p:nvPr/>
        </p:nvSpPr>
        <p:spPr bwMode="auto">
          <a:xfrm>
            <a:off x="230187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58140" name="Rectangle 28"/>
          <p:cNvSpPr>
            <a:spLocks noChangeArrowheads="1"/>
          </p:cNvSpPr>
          <p:nvPr/>
        </p:nvSpPr>
        <p:spPr bwMode="auto">
          <a:xfrm>
            <a:off x="230346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41" name="Rectangle 29"/>
          <p:cNvSpPr>
            <a:spLocks noChangeArrowheads="1"/>
          </p:cNvSpPr>
          <p:nvPr/>
        </p:nvSpPr>
        <p:spPr bwMode="auto">
          <a:xfrm>
            <a:off x="23034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42" name="AutoShape 30"/>
          <p:cNvSpPr>
            <a:spLocks noChangeArrowheads="1"/>
          </p:cNvSpPr>
          <p:nvPr/>
        </p:nvSpPr>
        <p:spPr bwMode="auto">
          <a:xfrm>
            <a:off x="244792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44" name="Rectangle 32"/>
          <p:cNvSpPr>
            <a:spLocks noChangeArrowheads="1"/>
          </p:cNvSpPr>
          <p:nvPr/>
        </p:nvSpPr>
        <p:spPr bwMode="auto">
          <a:xfrm>
            <a:off x="287972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45" name="Rectangle 33"/>
          <p:cNvSpPr>
            <a:spLocks noChangeArrowheads="1"/>
          </p:cNvSpPr>
          <p:nvPr/>
        </p:nvSpPr>
        <p:spPr bwMode="auto">
          <a:xfrm>
            <a:off x="287972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46" name="Rectangle 34"/>
          <p:cNvSpPr>
            <a:spLocks noChangeArrowheads="1"/>
          </p:cNvSpPr>
          <p:nvPr/>
        </p:nvSpPr>
        <p:spPr bwMode="auto">
          <a:xfrm>
            <a:off x="287972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8147" name="Line 35"/>
          <p:cNvSpPr>
            <a:spLocks noChangeShapeType="1"/>
          </p:cNvSpPr>
          <p:nvPr/>
        </p:nvSpPr>
        <p:spPr bwMode="auto">
          <a:xfrm>
            <a:off x="503238" y="7019925"/>
            <a:ext cx="8640762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48" name="Text Box 36"/>
          <p:cNvSpPr txBox="1">
            <a:spLocks noChangeArrowheads="1"/>
          </p:cNvSpPr>
          <p:nvPr/>
        </p:nvSpPr>
        <p:spPr bwMode="auto">
          <a:xfrm>
            <a:off x="500614" y="7019925"/>
            <a:ext cx="643423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時刻</a:t>
            </a:r>
          </a:p>
        </p:txBody>
      </p:sp>
      <p:sp>
        <p:nvSpPr>
          <p:cNvPr id="858149" name="AutoShape 37"/>
          <p:cNvSpPr>
            <a:spLocks noChangeArrowheads="1"/>
          </p:cNvSpPr>
          <p:nvPr/>
        </p:nvSpPr>
        <p:spPr bwMode="auto">
          <a:xfrm>
            <a:off x="30241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51" name="Rectangle 39"/>
          <p:cNvSpPr>
            <a:spLocks noChangeArrowheads="1"/>
          </p:cNvSpPr>
          <p:nvPr/>
        </p:nvSpPr>
        <p:spPr bwMode="auto">
          <a:xfrm>
            <a:off x="345598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52" name="Rectangle 40"/>
          <p:cNvSpPr>
            <a:spLocks noChangeArrowheads="1"/>
          </p:cNvSpPr>
          <p:nvPr/>
        </p:nvSpPr>
        <p:spPr bwMode="auto">
          <a:xfrm>
            <a:off x="345598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8153" name="Rectangle 41"/>
          <p:cNvSpPr>
            <a:spLocks noChangeArrowheads="1"/>
          </p:cNvSpPr>
          <p:nvPr/>
        </p:nvSpPr>
        <p:spPr bwMode="auto">
          <a:xfrm>
            <a:off x="3457575" y="65881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56" name="Rectangle 44"/>
          <p:cNvSpPr>
            <a:spLocks noChangeArrowheads="1"/>
          </p:cNvSpPr>
          <p:nvPr/>
        </p:nvSpPr>
        <p:spPr bwMode="auto">
          <a:xfrm>
            <a:off x="4032250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8157" name="Rectangle 45"/>
          <p:cNvSpPr>
            <a:spLocks noChangeArrowheads="1"/>
          </p:cNvSpPr>
          <p:nvPr/>
        </p:nvSpPr>
        <p:spPr bwMode="auto">
          <a:xfrm>
            <a:off x="4033838" y="65881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58" name="Rectangle 46"/>
          <p:cNvSpPr>
            <a:spLocks noChangeArrowheads="1"/>
          </p:cNvSpPr>
          <p:nvPr/>
        </p:nvSpPr>
        <p:spPr bwMode="auto">
          <a:xfrm>
            <a:off x="403383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61" name="Rectangle 49"/>
          <p:cNvSpPr>
            <a:spLocks noChangeArrowheads="1"/>
          </p:cNvSpPr>
          <p:nvPr/>
        </p:nvSpPr>
        <p:spPr bwMode="auto">
          <a:xfrm>
            <a:off x="4610100" y="65881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62" name="Rectangle 50"/>
          <p:cNvSpPr>
            <a:spLocks noChangeArrowheads="1"/>
          </p:cNvSpPr>
          <p:nvPr/>
        </p:nvSpPr>
        <p:spPr bwMode="auto">
          <a:xfrm>
            <a:off x="4610100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63" name="Rectangle 51"/>
          <p:cNvSpPr>
            <a:spLocks noChangeArrowheads="1"/>
          </p:cNvSpPr>
          <p:nvPr/>
        </p:nvSpPr>
        <p:spPr bwMode="auto">
          <a:xfrm>
            <a:off x="4610100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64" name="AutoShape 52"/>
          <p:cNvSpPr>
            <a:spLocks noChangeArrowheads="1"/>
          </p:cNvSpPr>
          <p:nvPr/>
        </p:nvSpPr>
        <p:spPr bwMode="auto">
          <a:xfrm>
            <a:off x="47513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66" name="Rectangle 54"/>
          <p:cNvSpPr>
            <a:spLocks noChangeArrowheads="1"/>
          </p:cNvSpPr>
          <p:nvPr/>
        </p:nvSpPr>
        <p:spPr bwMode="auto">
          <a:xfrm>
            <a:off x="518477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67" name="Rectangle 55"/>
          <p:cNvSpPr>
            <a:spLocks noChangeArrowheads="1"/>
          </p:cNvSpPr>
          <p:nvPr/>
        </p:nvSpPr>
        <p:spPr bwMode="auto">
          <a:xfrm>
            <a:off x="51847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8168" name="Rectangle 56"/>
          <p:cNvSpPr>
            <a:spLocks noChangeArrowheads="1"/>
          </p:cNvSpPr>
          <p:nvPr/>
        </p:nvSpPr>
        <p:spPr bwMode="auto">
          <a:xfrm>
            <a:off x="518477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8169" name="Rectangle 57"/>
          <p:cNvSpPr>
            <a:spLocks noChangeArrowheads="1"/>
          </p:cNvSpPr>
          <p:nvPr/>
        </p:nvSpPr>
        <p:spPr bwMode="auto">
          <a:xfrm>
            <a:off x="576103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8170" name="Rectangle 58"/>
          <p:cNvSpPr>
            <a:spLocks noChangeArrowheads="1"/>
          </p:cNvSpPr>
          <p:nvPr/>
        </p:nvSpPr>
        <p:spPr bwMode="auto">
          <a:xfrm>
            <a:off x="57610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8171" name="Rectangle 59"/>
          <p:cNvSpPr>
            <a:spLocks noChangeArrowheads="1"/>
          </p:cNvSpPr>
          <p:nvPr/>
        </p:nvSpPr>
        <p:spPr bwMode="auto">
          <a:xfrm>
            <a:off x="576262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72" name="Rectangle 60"/>
          <p:cNvSpPr>
            <a:spLocks noChangeArrowheads="1"/>
          </p:cNvSpPr>
          <p:nvPr/>
        </p:nvSpPr>
        <p:spPr bwMode="auto">
          <a:xfrm>
            <a:off x="633571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8173" name="Rectangle 61"/>
          <p:cNvSpPr>
            <a:spLocks noChangeArrowheads="1"/>
          </p:cNvSpPr>
          <p:nvPr/>
        </p:nvSpPr>
        <p:spPr bwMode="auto">
          <a:xfrm>
            <a:off x="633571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74" name="Rectangle 62"/>
          <p:cNvSpPr>
            <a:spLocks noChangeArrowheads="1"/>
          </p:cNvSpPr>
          <p:nvPr/>
        </p:nvSpPr>
        <p:spPr bwMode="auto">
          <a:xfrm>
            <a:off x="6335713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75" name="AutoShape 63"/>
          <p:cNvSpPr>
            <a:spLocks noChangeArrowheads="1"/>
          </p:cNvSpPr>
          <p:nvPr/>
        </p:nvSpPr>
        <p:spPr bwMode="auto">
          <a:xfrm>
            <a:off x="648017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77" name="Rectangle 65"/>
          <p:cNvSpPr>
            <a:spLocks noChangeArrowheads="1"/>
          </p:cNvSpPr>
          <p:nvPr/>
        </p:nvSpPr>
        <p:spPr bwMode="auto">
          <a:xfrm>
            <a:off x="691197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78" name="Rectangle 66"/>
          <p:cNvSpPr>
            <a:spLocks noChangeArrowheads="1"/>
          </p:cNvSpPr>
          <p:nvPr/>
        </p:nvSpPr>
        <p:spPr bwMode="auto">
          <a:xfrm>
            <a:off x="69119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79" name="Rectangle 67"/>
          <p:cNvSpPr>
            <a:spLocks noChangeArrowheads="1"/>
          </p:cNvSpPr>
          <p:nvPr/>
        </p:nvSpPr>
        <p:spPr bwMode="auto">
          <a:xfrm>
            <a:off x="6911975" y="5507038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8180" name="AutoShape 68"/>
          <p:cNvSpPr>
            <a:spLocks noChangeArrowheads="1"/>
          </p:cNvSpPr>
          <p:nvPr/>
        </p:nvSpPr>
        <p:spPr bwMode="auto">
          <a:xfrm>
            <a:off x="705643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82" name="Rectangle 70"/>
          <p:cNvSpPr>
            <a:spLocks noChangeArrowheads="1"/>
          </p:cNvSpPr>
          <p:nvPr/>
        </p:nvSpPr>
        <p:spPr bwMode="auto">
          <a:xfrm>
            <a:off x="748823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83" name="Rectangle 71"/>
          <p:cNvSpPr>
            <a:spLocks noChangeArrowheads="1"/>
          </p:cNvSpPr>
          <p:nvPr/>
        </p:nvSpPr>
        <p:spPr bwMode="auto">
          <a:xfrm>
            <a:off x="74882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58184" name="Rectangle 72"/>
          <p:cNvSpPr>
            <a:spLocks noChangeArrowheads="1"/>
          </p:cNvSpPr>
          <p:nvPr/>
        </p:nvSpPr>
        <p:spPr bwMode="auto">
          <a:xfrm>
            <a:off x="74882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88" name="Rectangle 76"/>
          <p:cNvSpPr>
            <a:spLocks noChangeArrowheads="1"/>
          </p:cNvSpPr>
          <p:nvPr/>
        </p:nvSpPr>
        <p:spPr bwMode="auto">
          <a:xfrm>
            <a:off x="1154113" y="6588125"/>
            <a:ext cx="576262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３</a:t>
            </a:r>
          </a:p>
        </p:txBody>
      </p:sp>
      <p:sp>
        <p:nvSpPr>
          <p:cNvPr id="858150" name="Rectangle 38"/>
          <p:cNvSpPr>
            <a:spLocks noChangeArrowheads="1"/>
          </p:cNvSpPr>
          <p:nvPr/>
        </p:nvSpPr>
        <p:spPr bwMode="auto">
          <a:xfrm>
            <a:off x="2881313" y="65881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92" name="Rectangle 80"/>
          <p:cNvSpPr>
            <a:spLocks noChangeArrowheads="1"/>
          </p:cNvSpPr>
          <p:nvPr/>
        </p:nvSpPr>
        <p:spPr bwMode="auto">
          <a:xfrm>
            <a:off x="4610100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8193" name="Rectangle 81"/>
          <p:cNvSpPr>
            <a:spLocks noChangeArrowheads="1"/>
          </p:cNvSpPr>
          <p:nvPr/>
        </p:nvSpPr>
        <p:spPr bwMode="auto">
          <a:xfrm>
            <a:off x="1730375" y="6588125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58194" name="Rectangle 82"/>
          <p:cNvSpPr>
            <a:spLocks noChangeArrowheads="1"/>
          </p:cNvSpPr>
          <p:nvPr/>
        </p:nvSpPr>
        <p:spPr bwMode="auto">
          <a:xfrm>
            <a:off x="2305050" y="6588125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58195" name="Rectangle 83"/>
          <p:cNvSpPr>
            <a:spLocks noChangeArrowheads="1"/>
          </p:cNvSpPr>
          <p:nvPr/>
        </p:nvSpPr>
        <p:spPr bwMode="auto">
          <a:xfrm>
            <a:off x="2881313" y="6588125"/>
            <a:ext cx="576262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58197" name="Rectangle 85"/>
          <p:cNvSpPr>
            <a:spLocks noChangeArrowheads="1"/>
          </p:cNvSpPr>
          <p:nvPr/>
        </p:nvSpPr>
        <p:spPr bwMode="auto">
          <a:xfrm>
            <a:off x="345757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55" name="Rectangle 43"/>
          <p:cNvSpPr>
            <a:spLocks noChangeArrowheads="1"/>
          </p:cNvSpPr>
          <p:nvPr/>
        </p:nvSpPr>
        <p:spPr bwMode="auto">
          <a:xfrm>
            <a:off x="345757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98" name="Rectangle 86"/>
          <p:cNvSpPr>
            <a:spLocks noChangeArrowheads="1"/>
          </p:cNvSpPr>
          <p:nvPr/>
        </p:nvSpPr>
        <p:spPr bwMode="auto">
          <a:xfrm>
            <a:off x="40338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60" name="Rectangle 48"/>
          <p:cNvSpPr>
            <a:spLocks noChangeArrowheads="1"/>
          </p:cNvSpPr>
          <p:nvPr/>
        </p:nvSpPr>
        <p:spPr bwMode="auto">
          <a:xfrm>
            <a:off x="40338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99" name="Rectangle 87"/>
          <p:cNvSpPr>
            <a:spLocks noChangeArrowheads="1"/>
          </p:cNvSpPr>
          <p:nvPr/>
        </p:nvSpPr>
        <p:spPr bwMode="auto">
          <a:xfrm>
            <a:off x="5186363" y="65881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58200" name="AutoShape 88"/>
          <p:cNvSpPr>
            <a:spLocks noChangeArrowheads="1"/>
          </p:cNvSpPr>
          <p:nvPr/>
        </p:nvSpPr>
        <p:spPr bwMode="auto">
          <a:xfrm>
            <a:off x="525780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201" name="Rectangle 89"/>
          <p:cNvSpPr>
            <a:spLocks noChangeArrowheads="1"/>
          </p:cNvSpPr>
          <p:nvPr/>
        </p:nvSpPr>
        <p:spPr bwMode="auto">
          <a:xfrm>
            <a:off x="5762625" y="65881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58202" name="AutoShape 90"/>
          <p:cNvSpPr>
            <a:spLocks noChangeArrowheads="1"/>
          </p:cNvSpPr>
          <p:nvPr/>
        </p:nvSpPr>
        <p:spPr bwMode="auto">
          <a:xfrm>
            <a:off x="5834063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203" name="Rectangle 91"/>
          <p:cNvSpPr>
            <a:spLocks noChangeArrowheads="1"/>
          </p:cNvSpPr>
          <p:nvPr/>
        </p:nvSpPr>
        <p:spPr bwMode="auto">
          <a:xfrm>
            <a:off x="6338888" y="65881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58204" name="Rectangle 92"/>
          <p:cNvSpPr>
            <a:spLocks noChangeArrowheads="1"/>
          </p:cNvSpPr>
          <p:nvPr/>
        </p:nvSpPr>
        <p:spPr bwMode="auto">
          <a:xfrm>
            <a:off x="6913563" y="65881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8205" name="AutoShape 93"/>
          <p:cNvSpPr>
            <a:spLocks noChangeArrowheads="1"/>
          </p:cNvSpPr>
          <p:nvPr/>
        </p:nvSpPr>
        <p:spPr bwMode="auto">
          <a:xfrm>
            <a:off x="76342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206" name="Rectangle 94"/>
          <p:cNvSpPr>
            <a:spLocks noChangeArrowheads="1"/>
          </p:cNvSpPr>
          <p:nvPr/>
        </p:nvSpPr>
        <p:spPr bwMode="auto">
          <a:xfrm>
            <a:off x="7489825" y="65881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8207" name="Rectangle 95"/>
          <p:cNvSpPr>
            <a:spLocks noChangeArrowheads="1"/>
          </p:cNvSpPr>
          <p:nvPr/>
        </p:nvSpPr>
        <p:spPr bwMode="auto">
          <a:xfrm>
            <a:off x="7127875" y="2555875"/>
            <a:ext cx="576263" cy="719138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58135" name="Rectangle 23"/>
          <p:cNvSpPr>
            <a:spLocks noChangeArrowheads="1"/>
          </p:cNvSpPr>
          <p:nvPr/>
        </p:nvSpPr>
        <p:spPr bwMode="auto">
          <a:xfrm>
            <a:off x="115252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38" name="Rectangle 26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43" name="Rectangle 31"/>
          <p:cNvSpPr>
            <a:spLocks noChangeArrowheads="1"/>
          </p:cNvSpPr>
          <p:nvPr/>
        </p:nvSpPr>
        <p:spPr bwMode="auto">
          <a:xfrm>
            <a:off x="230346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58165" name="Rectangle 53"/>
          <p:cNvSpPr>
            <a:spLocks noChangeArrowheads="1"/>
          </p:cNvSpPr>
          <p:nvPr/>
        </p:nvSpPr>
        <p:spPr bwMode="auto">
          <a:xfrm>
            <a:off x="4610100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8181" name="Rectangle 69"/>
          <p:cNvSpPr>
            <a:spLocks noChangeArrowheads="1"/>
          </p:cNvSpPr>
          <p:nvPr/>
        </p:nvSpPr>
        <p:spPr bwMode="auto">
          <a:xfrm>
            <a:off x="6913563" y="55086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58185" name="Rectangle 73"/>
          <p:cNvSpPr>
            <a:spLocks noChangeArrowheads="1"/>
          </p:cNvSpPr>
          <p:nvPr/>
        </p:nvSpPr>
        <p:spPr bwMode="auto">
          <a:xfrm>
            <a:off x="7489825" y="5867400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58186" name="Rectangle 74"/>
          <p:cNvSpPr>
            <a:spLocks noChangeArrowheads="1"/>
          </p:cNvSpPr>
          <p:nvPr/>
        </p:nvSpPr>
        <p:spPr bwMode="auto">
          <a:xfrm>
            <a:off x="5186363" y="5867400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58187" name="Rectangle 75"/>
          <p:cNvSpPr>
            <a:spLocks noChangeArrowheads="1"/>
          </p:cNvSpPr>
          <p:nvPr/>
        </p:nvSpPr>
        <p:spPr bwMode="auto">
          <a:xfrm>
            <a:off x="5762625" y="6227763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58196" name="Rectangle 84"/>
          <p:cNvSpPr>
            <a:spLocks noChangeArrowheads="1"/>
          </p:cNvSpPr>
          <p:nvPr/>
        </p:nvSpPr>
        <p:spPr bwMode="auto">
          <a:xfrm>
            <a:off x="2881313" y="65881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8176" name="Rectangle 64"/>
          <p:cNvSpPr>
            <a:spLocks noChangeArrowheads="1"/>
          </p:cNvSpPr>
          <p:nvPr/>
        </p:nvSpPr>
        <p:spPr bwMode="auto">
          <a:xfrm>
            <a:off x="6338888" y="65881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58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5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5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5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5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2.94896E-6 L 0.11437 2.94896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5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858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5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5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5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5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5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5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2.94896E-6 L 0.22873 2.94896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5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9" dur="500"/>
                                        <p:tgtEl>
                                          <p:spTgt spid="858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85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5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85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5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85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85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2.94896E-6 L 0.33585 2.94896E-6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5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3" dur="500"/>
                                        <p:tgtEl>
                                          <p:spTgt spid="858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858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5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5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85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85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85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85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2.94896E-6 L 3.52867E-7 0.06196 " pathEditMode="relative" rAng="0" ptsTypes="AA">
                                      <p:cBhvr>
                                        <p:cTn id="143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85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85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858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85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85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3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06196 L 0.11437 0.06196 " pathEditMode="relative" rAng="0" ptsTypes="AA">
                                      <p:cBhvr>
                                        <p:cTn id="166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5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85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85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858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85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63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06196 L 0.22873 0.061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85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6" dur="500"/>
                                        <p:tgtEl>
                                          <p:spTgt spid="858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00"/>
                                        <p:tgtEl>
                                          <p:spTgt spid="858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5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"/>
                                        <p:tgtEl>
                                          <p:spTgt spid="85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85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500"/>
                                        <p:tgtEl>
                                          <p:spTgt spid="85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500"/>
                                        <p:tgtEl>
                                          <p:spTgt spid="85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63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06196 L 0.33585 0.06196 " pathEditMode="relative" rAng="0" ptsTypes="AA">
                                      <p:cBhvr>
                                        <p:cTn id="223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85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0" dur="500"/>
                                        <p:tgtEl>
                                          <p:spTgt spid="858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500"/>
                                        <p:tgtEl>
                                          <p:spTgt spid="858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85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4" dur="500"/>
                                        <p:tgtEl>
                                          <p:spTgt spid="85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7" dur="500"/>
                                        <p:tgtEl>
                                          <p:spTgt spid="85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0" dur="500"/>
                                        <p:tgtEl>
                                          <p:spTgt spid="85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3" dur="500"/>
                                        <p:tgtEl>
                                          <p:spTgt spid="85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5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0.06196 L 3.52867E-7 0.11909 " pathEditMode="relative" rAng="0" ptsTypes="AA">
                                      <p:cBhvr>
                                        <p:cTn id="257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85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4" dur="500"/>
                                        <p:tgtEl>
                                          <p:spTgt spid="858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8" dur="500"/>
                                        <p:tgtEl>
                                          <p:spTgt spid="858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858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8" dur="500"/>
                                        <p:tgtEl>
                                          <p:spTgt spid="85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1" dur="500"/>
                                        <p:tgtEl>
                                          <p:spTgt spid="85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4" dur="500"/>
                                        <p:tgtEl>
                                          <p:spTgt spid="85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7" dur="500"/>
                                        <p:tgtEl>
                                          <p:spTgt spid="858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63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11909 L 0.11437 0.11909 " pathEditMode="relative" rAng="0" ptsTypes="AA">
                                      <p:cBhvr>
                                        <p:cTn id="291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85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8" dur="500"/>
                                        <p:tgtEl>
                                          <p:spTgt spid="858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2" dur="500"/>
                                        <p:tgtEl>
                                          <p:spTgt spid="858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858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2" dur="500"/>
                                        <p:tgtEl>
                                          <p:spTgt spid="85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5" dur="500"/>
                                        <p:tgtEl>
                                          <p:spTgt spid="85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8" dur="500"/>
                                        <p:tgtEl>
                                          <p:spTgt spid="85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1" dur="500"/>
                                        <p:tgtEl>
                                          <p:spTgt spid="85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63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11909 L 0.22873 0.11909 " pathEditMode="relative" rAng="0" ptsTypes="AA">
                                      <p:cBhvr>
                                        <p:cTn id="325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85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2" dur="500"/>
                                        <p:tgtEl>
                                          <p:spTgt spid="858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6" dur="500"/>
                                        <p:tgtEl>
                                          <p:spTgt spid="858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85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6" dur="500"/>
                                        <p:tgtEl>
                                          <p:spTgt spid="85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9" dur="500"/>
                                        <p:tgtEl>
                                          <p:spTgt spid="85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2" dur="500"/>
                                        <p:tgtEl>
                                          <p:spTgt spid="85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5" dur="500"/>
                                        <p:tgtEl>
                                          <p:spTgt spid="85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63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11909 L 0.33585 0.11909 " pathEditMode="relative" rAng="0" ptsTypes="AA">
                                      <p:cBhvr>
                                        <p:cTn id="359" dur="500" fill="hold"/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85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7" dur="500"/>
                                        <p:tgtEl>
                                          <p:spTgt spid="85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9" dur="500"/>
                                        <p:tgtEl>
                                          <p:spTgt spid="858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858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8114" grpId="0" animBg="1"/>
      <p:bldP spid="858114" grpId="1" animBg="1"/>
      <p:bldP spid="858114" grpId="2" animBg="1"/>
      <p:bldP spid="858114" grpId="3" animBg="1"/>
      <p:bldP spid="858114" grpId="4" animBg="1"/>
      <p:bldP spid="858114" grpId="5" animBg="1"/>
      <p:bldP spid="858114" grpId="6" animBg="1"/>
      <p:bldP spid="858114" grpId="7" animBg="1"/>
      <p:bldP spid="858114" grpId="8" animBg="1"/>
      <p:bldP spid="858114" grpId="9" animBg="1"/>
      <p:bldP spid="858114" grpId="10" animBg="1"/>
      <p:bldP spid="858120" grpId="0" animBg="1"/>
      <p:bldP spid="858120" grpId="1" animBg="1"/>
      <p:bldP spid="858121" grpId="0" animBg="1"/>
      <p:bldP spid="858121" grpId="1" animBg="1"/>
      <p:bldP spid="858122" grpId="0" animBg="1"/>
      <p:bldP spid="858122" grpId="1" animBg="1"/>
      <p:bldP spid="858123" grpId="0" animBg="1"/>
      <p:bldP spid="858123" grpId="1" animBg="1"/>
      <p:bldP spid="858124" grpId="0" animBg="1"/>
      <p:bldP spid="858124" grpId="1" animBg="1"/>
      <p:bldP spid="858125" grpId="0" animBg="1"/>
      <p:bldP spid="858125" grpId="1" animBg="1"/>
      <p:bldP spid="858126" grpId="0" animBg="1"/>
      <p:bldP spid="858126" grpId="1" animBg="1"/>
      <p:bldP spid="858127" grpId="0" animBg="1"/>
      <p:bldP spid="858127" grpId="1" animBg="1"/>
      <p:bldP spid="858128" grpId="0" animBg="1"/>
      <p:bldP spid="858128" grpId="1" animBg="1"/>
      <p:bldP spid="858132" grpId="0" animBg="1"/>
      <p:bldP spid="858133" grpId="0" animBg="1"/>
      <p:bldP spid="858134" grpId="0" animBg="1"/>
      <p:bldP spid="858136" grpId="0" animBg="1"/>
      <p:bldP spid="858137" grpId="0" animBg="1"/>
      <p:bldP spid="858139" grpId="0" animBg="1"/>
      <p:bldP spid="858140" grpId="0" animBg="1"/>
      <p:bldP spid="858141" grpId="0" animBg="1"/>
      <p:bldP spid="858142" grpId="0" animBg="1"/>
      <p:bldP spid="858144" grpId="0" animBg="1"/>
      <p:bldP spid="858145" grpId="0" animBg="1"/>
      <p:bldP spid="858146" grpId="0" animBg="1"/>
      <p:bldP spid="858149" grpId="0" animBg="1"/>
      <p:bldP spid="858151" grpId="0" animBg="1"/>
      <p:bldP spid="858152" grpId="0" animBg="1"/>
      <p:bldP spid="858153" grpId="0" animBg="1"/>
      <p:bldP spid="858156" grpId="0" animBg="1"/>
      <p:bldP spid="858157" grpId="0" animBg="1"/>
      <p:bldP spid="858158" grpId="0" animBg="1"/>
      <p:bldP spid="858161" grpId="0" animBg="1"/>
      <p:bldP spid="858162" grpId="0" animBg="1"/>
      <p:bldP spid="858163" grpId="0" animBg="1"/>
      <p:bldP spid="858164" grpId="0" animBg="1"/>
      <p:bldP spid="858166" grpId="0" animBg="1"/>
      <p:bldP spid="858167" grpId="0" animBg="1"/>
      <p:bldP spid="858168" grpId="0" animBg="1"/>
      <p:bldP spid="858169" grpId="0" animBg="1"/>
      <p:bldP spid="858170" grpId="0" animBg="1"/>
      <p:bldP spid="858171" grpId="0" animBg="1"/>
      <p:bldP spid="858172" grpId="0" animBg="1"/>
      <p:bldP spid="858173" grpId="0" animBg="1"/>
      <p:bldP spid="858174" grpId="0" animBg="1"/>
      <p:bldP spid="858175" grpId="0" animBg="1"/>
      <p:bldP spid="858177" grpId="0" animBg="1"/>
      <p:bldP spid="858178" grpId="0" animBg="1"/>
      <p:bldP spid="858179" grpId="0" animBg="1"/>
      <p:bldP spid="858180" grpId="0" animBg="1"/>
      <p:bldP spid="858182" grpId="0" animBg="1"/>
      <p:bldP spid="858183" grpId="0" animBg="1"/>
      <p:bldP spid="858184" grpId="0" animBg="1"/>
      <p:bldP spid="858188" grpId="0" animBg="1"/>
      <p:bldP spid="858150" grpId="0" animBg="1"/>
      <p:bldP spid="858192" grpId="0" animBg="1"/>
      <p:bldP spid="858193" grpId="0" animBg="1"/>
      <p:bldP spid="858194" grpId="0" animBg="1"/>
      <p:bldP spid="858195" grpId="0" animBg="1"/>
      <p:bldP spid="858197" grpId="0" animBg="1"/>
      <p:bldP spid="858155" grpId="0" animBg="1"/>
      <p:bldP spid="858198" grpId="0" animBg="1"/>
      <p:bldP spid="858160" grpId="0" animBg="1"/>
      <p:bldP spid="858199" grpId="0" animBg="1"/>
      <p:bldP spid="858200" grpId="0" animBg="1"/>
      <p:bldP spid="858201" grpId="0" animBg="1"/>
      <p:bldP spid="858202" grpId="0" animBg="1"/>
      <p:bldP spid="858203" grpId="0" animBg="1"/>
      <p:bldP spid="858204" grpId="0" animBg="1"/>
      <p:bldP spid="858205" grpId="0" animBg="1"/>
      <p:bldP spid="858206" grpId="0" animBg="1"/>
      <p:bldP spid="858207" grpId="0" animBg="1"/>
      <p:bldP spid="858135" grpId="0" animBg="1"/>
      <p:bldP spid="858138" grpId="0" animBg="1"/>
      <p:bldP spid="858143" grpId="0" animBg="1"/>
      <p:bldP spid="858165" grpId="0" animBg="1"/>
      <p:bldP spid="858181" grpId="0" animBg="1"/>
      <p:bldP spid="858185" grpId="0" animBg="1"/>
      <p:bldP spid="858186" grpId="0" animBg="1"/>
      <p:bldP spid="858187" grpId="0" animBg="1"/>
      <p:bldP spid="858196" grpId="0" animBg="1"/>
      <p:bldP spid="85817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FIFO</a:t>
            </a:r>
            <a:r>
              <a:rPr lang="ja-JP" altLang="en-US"/>
              <a:t>における</a:t>
            </a:r>
            <a:r>
              <a:rPr lang="en-US" altLang="ja-JP"/>
              <a:t>Belady</a:t>
            </a:r>
            <a:r>
              <a:rPr lang="ja-JP" altLang="en-US"/>
              <a:t>の例外</a:t>
            </a:r>
          </a:p>
        </p:txBody>
      </p:sp>
      <p:sp>
        <p:nvSpPr>
          <p:cNvPr id="85914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ページフレーム数：</a:t>
            </a:r>
            <a:r>
              <a:rPr lang="en-US" altLang="ja-JP"/>
              <a:t>3</a:t>
            </a:r>
          </a:p>
          <a:p>
            <a:endParaRPr lang="en-US" altLang="ja-JP"/>
          </a:p>
          <a:p>
            <a:endParaRPr lang="en-US" altLang="ja-JP"/>
          </a:p>
          <a:p>
            <a:endParaRPr lang="en-US" altLang="ja-JP"/>
          </a:p>
          <a:p>
            <a:endParaRPr lang="ja-JP" altLang="en-US"/>
          </a:p>
          <a:p>
            <a:r>
              <a:rPr lang="ja-JP" altLang="en-US"/>
              <a:t>ページフレーム数：</a:t>
            </a:r>
            <a:r>
              <a:rPr lang="en-US" altLang="ja-JP"/>
              <a:t>4</a:t>
            </a:r>
          </a:p>
        </p:txBody>
      </p:sp>
      <p:sp>
        <p:nvSpPr>
          <p:cNvPr id="859141" name="Rectangle 5"/>
          <p:cNvSpPr>
            <a:spLocks noChangeArrowheads="1"/>
          </p:cNvSpPr>
          <p:nvPr/>
        </p:nvSpPr>
        <p:spPr bwMode="auto">
          <a:xfrm>
            <a:off x="8280400" y="5075238"/>
            <a:ext cx="1512888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回数</a:t>
            </a: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9142" name="Rectangle 6"/>
          <p:cNvSpPr>
            <a:spLocks noChangeArrowheads="1"/>
          </p:cNvSpPr>
          <p:nvPr/>
        </p:nvSpPr>
        <p:spPr bwMode="auto">
          <a:xfrm>
            <a:off x="9072563" y="5940425"/>
            <a:ext cx="576262" cy="719138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9168" name="Line 32"/>
          <p:cNvSpPr>
            <a:spLocks noChangeShapeType="1"/>
          </p:cNvSpPr>
          <p:nvPr/>
        </p:nvSpPr>
        <p:spPr bwMode="auto">
          <a:xfrm>
            <a:off x="503238" y="7019925"/>
            <a:ext cx="8640762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9169" name="Text Box 33"/>
          <p:cNvSpPr txBox="1">
            <a:spLocks noChangeArrowheads="1"/>
          </p:cNvSpPr>
          <p:nvPr/>
        </p:nvSpPr>
        <p:spPr bwMode="auto">
          <a:xfrm>
            <a:off x="500614" y="7019925"/>
            <a:ext cx="643423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時刻</a:t>
            </a:r>
          </a:p>
        </p:txBody>
      </p:sp>
      <p:sp>
        <p:nvSpPr>
          <p:cNvPr id="859216" name="Rectangle 80"/>
          <p:cNvSpPr>
            <a:spLocks noChangeArrowheads="1"/>
          </p:cNvSpPr>
          <p:nvPr/>
        </p:nvSpPr>
        <p:spPr bwMode="auto">
          <a:xfrm>
            <a:off x="8496300" y="5938838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grpSp>
        <p:nvGrpSpPr>
          <p:cNvPr id="859290" name="Group 154"/>
          <p:cNvGrpSpPr>
            <a:grpSpLocks/>
          </p:cNvGrpSpPr>
          <p:nvPr/>
        </p:nvGrpSpPr>
        <p:grpSpPr bwMode="auto">
          <a:xfrm>
            <a:off x="1152525" y="5148263"/>
            <a:ext cx="6913563" cy="1800225"/>
            <a:chOff x="726" y="3243"/>
            <a:chExt cx="4355" cy="1134"/>
          </a:xfrm>
        </p:grpSpPr>
        <p:sp>
          <p:nvSpPr>
            <p:cNvPr id="859154" name="Rectangle 18"/>
            <p:cNvSpPr>
              <a:spLocks noChangeArrowheads="1"/>
            </p:cNvSpPr>
            <p:nvPr/>
          </p:nvSpPr>
          <p:spPr bwMode="auto">
            <a:xfrm>
              <a:off x="726" y="369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59155" name="Rectangle 19"/>
            <p:cNvSpPr>
              <a:spLocks noChangeArrowheads="1"/>
            </p:cNvSpPr>
            <p:nvPr/>
          </p:nvSpPr>
          <p:spPr bwMode="auto">
            <a:xfrm>
              <a:off x="726" y="3923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59157" name="Rectangle 21"/>
            <p:cNvSpPr>
              <a:spLocks noChangeArrowheads="1"/>
            </p:cNvSpPr>
            <p:nvPr/>
          </p:nvSpPr>
          <p:spPr bwMode="auto">
            <a:xfrm>
              <a:off x="1088" y="3923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59158" name="AutoShape 22"/>
            <p:cNvSpPr>
              <a:spLocks noChangeArrowheads="1"/>
            </p:cNvSpPr>
            <p:nvPr/>
          </p:nvSpPr>
          <p:spPr bwMode="auto">
            <a:xfrm>
              <a:off x="816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159" name="Rectangle 23"/>
            <p:cNvSpPr>
              <a:spLocks noChangeArrowheads="1"/>
            </p:cNvSpPr>
            <p:nvPr/>
          </p:nvSpPr>
          <p:spPr bwMode="auto">
            <a:xfrm>
              <a:off x="1089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160" name="AutoShape 24"/>
            <p:cNvSpPr>
              <a:spLocks noChangeArrowheads="1"/>
            </p:cNvSpPr>
            <p:nvPr/>
          </p:nvSpPr>
          <p:spPr bwMode="auto">
            <a:xfrm>
              <a:off x="1179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162" name="Rectangle 26"/>
            <p:cNvSpPr>
              <a:spLocks noChangeArrowheads="1"/>
            </p:cNvSpPr>
            <p:nvPr/>
          </p:nvSpPr>
          <p:spPr bwMode="auto">
            <a:xfrm>
              <a:off x="1451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163" name="Rectangle 27"/>
            <p:cNvSpPr>
              <a:spLocks noChangeArrowheads="1"/>
            </p:cNvSpPr>
            <p:nvPr/>
          </p:nvSpPr>
          <p:spPr bwMode="auto">
            <a:xfrm>
              <a:off x="1451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164" name="AutoShape 28"/>
            <p:cNvSpPr>
              <a:spLocks noChangeArrowheads="1"/>
            </p:cNvSpPr>
            <p:nvPr/>
          </p:nvSpPr>
          <p:spPr bwMode="auto">
            <a:xfrm>
              <a:off x="1542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165" name="Rectangle 29"/>
            <p:cNvSpPr>
              <a:spLocks noChangeArrowheads="1"/>
            </p:cNvSpPr>
            <p:nvPr/>
          </p:nvSpPr>
          <p:spPr bwMode="auto">
            <a:xfrm>
              <a:off x="1814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166" name="Rectangle 30"/>
            <p:cNvSpPr>
              <a:spLocks noChangeArrowheads="1"/>
            </p:cNvSpPr>
            <p:nvPr/>
          </p:nvSpPr>
          <p:spPr bwMode="auto">
            <a:xfrm>
              <a:off x="1814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167" name="Rectangle 31"/>
            <p:cNvSpPr>
              <a:spLocks noChangeArrowheads="1"/>
            </p:cNvSpPr>
            <p:nvPr/>
          </p:nvSpPr>
          <p:spPr bwMode="auto">
            <a:xfrm>
              <a:off x="1814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170" name="AutoShape 34"/>
            <p:cNvSpPr>
              <a:spLocks noChangeArrowheads="1"/>
            </p:cNvSpPr>
            <p:nvPr/>
          </p:nvSpPr>
          <p:spPr bwMode="auto">
            <a:xfrm>
              <a:off x="1905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171" name="Rectangle 35"/>
            <p:cNvSpPr>
              <a:spLocks noChangeArrowheads="1"/>
            </p:cNvSpPr>
            <p:nvPr/>
          </p:nvSpPr>
          <p:spPr bwMode="auto">
            <a:xfrm>
              <a:off x="2177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172" name="Rectangle 36"/>
            <p:cNvSpPr>
              <a:spLocks noChangeArrowheads="1"/>
            </p:cNvSpPr>
            <p:nvPr/>
          </p:nvSpPr>
          <p:spPr bwMode="auto">
            <a:xfrm>
              <a:off x="2177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173" name="Rectangle 37"/>
            <p:cNvSpPr>
              <a:spLocks noChangeArrowheads="1"/>
            </p:cNvSpPr>
            <p:nvPr/>
          </p:nvSpPr>
          <p:spPr bwMode="auto">
            <a:xfrm>
              <a:off x="2178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174" name="Rectangle 38"/>
            <p:cNvSpPr>
              <a:spLocks noChangeArrowheads="1"/>
            </p:cNvSpPr>
            <p:nvPr/>
          </p:nvSpPr>
          <p:spPr bwMode="auto">
            <a:xfrm>
              <a:off x="2540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175" name="Rectangle 39"/>
            <p:cNvSpPr>
              <a:spLocks noChangeArrowheads="1"/>
            </p:cNvSpPr>
            <p:nvPr/>
          </p:nvSpPr>
          <p:spPr bwMode="auto">
            <a:xfrm>
              <a:off x="2541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176" name="Rectangle 40"/>
            <p:cNvSpPr>
              <a:spLocks noChangeArrowheads="1"/>
            </p:cNvSpPr>
            <p:nvPr/>
          </p:nvSpPr>
          <p:spPr bwMode="auto">
            <a:xfrm>
              <a:off x="2541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177" name="Rectangle 41"/>
            <p:cNvSpPr>
              <a:spLocks noChangeArrowheads="1"/>
            </p:cNvSpPr>
            <p:nvPr/>
          </p:nvSpPr>
          <p:spPr bwMode="auto">
            <a:xfrm>
              <a:off x="2904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179" name="Rectangle 43"/>
            <p:cNvSpPr>
              <a:spLocks noChangeArrowheads="1"/>
            </p:cNvSpPr>
            <p:nvPr/>
          </p:nvSpPr>
          <p:spPr bwMode="auto">
            <a:xfrm>
              <a:off x="2904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180" name="AutoShape 44"/>
            <p:cNvSpPr>
              <a:spLocks noChangeArrowheads="1"/>
            </p:cNvSpPr>
            <p:nvPr/>
          </p:nvSpPr>
          <p:spPr bwMode="auto">
            <a:xfrm>
              <a:off x="2993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182" name="Rectangle 46"/>
            <p:cNvSpPr>
              <a:spLocks noChangeArrowheads="1"/>
            </p:cNvSpPr>
            <p:nvPr/>
          </p:nvSpPr>
          <p:spPr bwMode="auto">
            <a:xfrm>
              <a:off x="3266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183" name="Rectangle 47"/>
            <p:cNvSpPr>
              <a:spLocks noChangeArrowheads="1"/>
            </p:cNvSpPr>
            <p:nvPr/>
          </p:nvSpPr>
          <p:spPr bwMode="auto">
            <a:xfrm>
              <a:off x="3266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185" name="Rectangle 49"/>
            <p:cNvSpPr>
              <a:spLocks noChangeArrowheads="1"/>
            </p:cNvSpPr>
            <p:nvPr/>
          </p:nvSpPr>
          <p:spPr bwMode="auto">
            <a:xfrm>
              <a:off x="3629" y="346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186" name="Rectangle 50"/>
            <p:cNvSpPr>
              <a:spLocks noChangeArrowheads="1"/>
            </p:cNvSpPr>
            <p:nvPr/>
          </p:nvSpPr>
          <p:spPr bwMode="auto">
            <a:xfrm>
              <a:off x="3630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187" name="Rectangle 51"/>
            <p:cNvSpPr>
              <a:spLocks noChangeArrowheads="1"/>
            </p:cNvSpPr>
            <p:nvPr/>
          </p:nvSpPr>
          <p:spPr bwMode="auto">
            <a:xfrm>
              <a:off x="3991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188" name="Rectangle 52"/>
            <p:cNvSpPr>
              <a:spLocks noChangeArrowheads="1"/>
            </p:cNvSpPr>
            <p:nvPr/>
          </p:nvSpPr>
          <p:spPr bwMode="auto">
            <a:xfrm>
              <a:off x="3991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189" name="Rectangle 53"/>
            <p:cNvSpPr>
              <a:spLocks noChangeArrowheads="1"/>
            </p:cNvSpPr>
            <p:nvPr/>
          </p:nvSpPr>
          <p:spPr bwMode="auto">
            <a:xfrm>
              <a:off x="3991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190" name="AutoShape 54"/>
            <p:cNvSpPr>
              <a:spLocks noChangeArrowheads="1"/>
            </p:cNvSpPr>
            <p:nvPr/>
          </p:nvSpPr>
          <p:spPr bwMode="auto">
            <a:xfrm>
              <a:off x="4082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191" name="Rectangle 55"/>
            <p:cNvSpPr>
              <a:spLocks noChangeArrowheads="1"/>
            </p:cNvSpPr>
            <p:nvPr/>
          </p:nvSpPr>
          <p:spPr bwMode="auto">
            <a:xfrm>
              <a:off x="4354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192" name="Rectangle 56"/>
            <p:cNvSpPr>
              <a:spLocks noChangeArrowheads="1"/>
            </p:cNvSpPr>
            <p:nvPr/>
          </p:nvSpPr>
          <p:spPr bwMode="auto">
            <a:xfrm>
              <a:off x="4354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194" name="AutoShape 58"/>
            <p:cNvSpPr>
              <a:spLocks noChangeArrowheads="1"/>
            </p:cNvSpPr>
            <p:nvPr/>
          </p:nvSpPr>
          <p:spPr bwMode="auto">
            <a:xfrm>
              <a:off x="4445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195" name="Rectangle 59"/>
            <p:cNvSpPr>
              <a:spLocks noChangeArrowheads="1"/>
            </p:cNvSpPr>
            <p:nvPr/>
          </p:nvSpPr>
          <p:spPr bwMode="auto">
            <a:xfrm>
              <a:off x="4717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196" name="Rectangle 60"/>
            <p:cNvSpPr>
              <a:spLocks noChangeArrowheads="1"/>
            </p:cNvSpPr>
            <p:nvPr/>
          </p:nvSpPr>
          <p:spPr bwMode="auto">
            <a:xfrm>
              <a:off x="4717" y="346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59198" name="Rectangle 62"/>
            <p:cNvSpPr>
              <a:spLocks noChangeArrowheads="1"/>
            </p:cNvSpPr>
            <p:nvPr/>
          </p:nvSpPr>
          <p:spPr bwMode="auto">
            <a:xfrm>
              <a:off x="727" y="415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３</a:t>
              </a:r>
            </a:p>
          </p:txBody>
        </p:sp>
        <p:sp>
          <p:nvSpPr>
            <p:cNvPr id="859200" name="Rectangle 64"/>
            <p:cNvSpPr>
              <a:spLocks noChangeArrowheads="1"/>
            </p:cNvSpPr>
            <p:nvPr/>
          </p:nvSpPr>
          <p:spPr bwMode="auto">
            <a:xfrm>
              <a:off x="2904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201" name="Rectangle 65"/>
            <p:cNvSpPr>
              <a:spLocks noChangeArrowheads="1"/>
            </p:cNvSpPr>
            <p:nvPr/>
          </p:nvSpPr>
          <p:spPr bwMode="auto">
            <a:xfrm>
              <a:off x="1090" y="415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59202" name="Rectangle 66"/>
            <p:cNvSpPr>
              <a:spLocks noChangeArrowheads="1"/>
            </p:cNvSpPr>
            <p:nvPr/>
          </p:nvSpPr>
          <p:spPr bwMode="auto">
            <a:xfrm>
              <a:off x="1452" y="415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59204" name="Rectangle 68"/>
            <p:cNvSpPr>
              <a:spLocks noChangeArrowheads="1"/>
            </p:cNvSpPr>
            <p:nvPr/>
          </p:nvSpPr>
          <p:spPr bwMode="auto">
            <a:xfrm>
              <a:off x="2178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06" name="Rectangle 70"/>
            <p:cNvSpPr>
              <a:spLocks noChangeArrowheads="1"/>
            </p:cNvSpPr>
            <p:nvPr/>
          </p:nvSpPr>
          <p:spPr bwMode="auto">
            <a:xfrm>
              <a:off x="2541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08" name="Rectangle 72"/>
            <p:cNvSpPr>
              <a:spLocks noChangeArrowheads="1"/>
            </p:cNvSpPr>
            <p:nvPr/>
          </p:nvSpPr>
          <p:spPr bwMode="auto">
            <a:xfrm>
              <a:off x="3267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59209" name="AutoShape 73"/>
            <p:cNvSpPr>
              <a:spLocks noChangeArrowheads="1"/>
            </p:cNvSpPr>
            <p:nvPr/>
          </p:nvSpPr>
          <p:spPr bwMode="auto">
            <a:xfrm>
              <a:off x="3312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10" name="Rectangle 74"/>
            <p:cNvSpPr>
              <a:spLocks noChangeArrowheads="1"/>
            </p:cNvSpPr>
            <p:nvPr/>
          </p:nvSpPr>
          <p:spPr bwMode="auto">
            <a:xfrm>
              <a:off x="3630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59211" name="AutoShape 75"/>
            <p:cNvSpPr>
              <a:spLocks noChangeArrowheads="1"/>
            </p:cNvSpPr>
            <p:nvPr/>
          </p:nvSpPr>
          <p:spPr bwMode="auto">
            <a:xfrm>
              <a:off x="3675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13" name="Rectangle 77"/>
            <p:cNvSpPr>
              <a:spLocks noChangeArrowheads="1"/>
            </p:cNvSpPr>
            <p:nvPr/>
          </p:nvSpPr>
          <p:spPr bwMode="auto">
            <a:xfrm>
              <a:off x="4355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214" name="AutoShape 78"/>
            <p:cNvSpPr>
              <a:spLocks noChangeArrowheads="1"/>
            </p:cNvSpPr>
            <p:nvPr/>
          </p:nvSpPr>
          <p:spPr bwMode="auto">
            <a:xfrm>
              <a:off x="4809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15" name="Rectangle 79"/>
            <p:cNvSpPr>
              <a:spLocks noChangeArrowheads="1"/>
            </p:cNvSpPr>
            <p:nvPr/>
          </p:nvSpPr>
          <p:spPr bwMode="auto">
            <a:xfrm>
              <a:off x="4718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217" name="Rectangle 81"/>
            <p:cNvSpPr>
              <a:spLocks noChangeArrowheads="1"/>
            </p:cNvSpPr>
            <p:nvPr/>
          </p:nvSpPr>
          <p:spPr bwMode="auto">
            <a:xfrm>
              <a:off x="727" y="347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18" name="Rectangle 82"/>
            <p:cNvSpPr>
              <a:spLocks noChangeArrowheads="1"/>
            </p:cNvSpPr>
            <p:nvPr/>
          </p:nvSpPr>
          <p:spPr bwMode="auto">
            <a:xfrm>
              <a:off x="1090" y="369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19" name="Rectangle 83"/>
            <p:cNvSpPr>
              <a:spLocks noChangeArrowheads="1"/>
            </p:cNvSpPr>
            <p:nvPr/>
          </p:nvSpPr>
          <p:spPr bwMode="auto">
            <a:xfrm>
              <a:off x="1452" y="392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220" name="Rectangle 84"/>
            <p:cNvSpPr>
              <a:spLocks noChangeArrowheads="1"/>
            </p:cNvSpPr>
            <p:nvPr/>
          </p:nvSpPr>
          <p:spPr bwMode="auto">
            <a:xfrm>
              <a:off x="2904" y="347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221" name="Rectangle 85"/>
            <p:cNvSpPr>
              <a:spLocks noChangeArrowheads="1"/>
            </p:cNvSpPr>
            <p:nvPr/>
          </p:nvSpPr>
          <p:spPr bwMode="auto">
            <a:xfrm>
              <a:off x="4355" y="347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59222" name="Rectangle 86"/>
            <p:cNvSpPr>
              <a:spLocks noChangeArrowheads="1"/>
            </p:cNvSpPr>
            <p:nvPr/>
          </p:nvSpPr>
          <p:spPr bwMode="auto">
            <a:xfrm>
              <a:off x="4718" y="369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223" name="Rectangle 87"/>
            <p:cNvSpPr>
              <a:spLocks noChangeArrowheads="1"/>
            </p:cNvSpPr>
            <p:nvPr/>
          </p:nvSpPr>
          <p:spPr bwMode="auto">
            <a:xfrm>
              <a:off x="3267" y="369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24" name="Rectangle 88"/>
            <p:cNvSpPr>
              <a:spLocks noChangeArrowheads="1"/>
            </p:cNvSpPr>
            <p:nvPr/>
          </p:nvSpPr>
          <p:spPr bwMode="auto">
            <a:xfrm>
              <a:off x="3630" y="392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25" name="Rectangle 89"/>
            <p:cNvSpPr>
              <a:spLocks noChangeArrowheads="1"/>
            </p:cNvSpPr>
            <p:nvPr/>
          </p:nvSpPr>
          <p:spPr bwMode="auto">
            <a:xfrm>
              <a:off x="1815" y="415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26" name="Rectangle 90"/>
            <p:cNvSpPr>
              <a:spLocks noChangeArrowheads="1"/>
            </p:cNvSpPr>
            <p:nvPr/>
          </p:nvSpPr>
          <p:spPr bwMode="auto">
            <a:xfrm>
              <a:off x="3993" y="415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</p:grpSp>
      <p:grpSp>
        <p:nvGrpSpPr>
          <p:cNvPr id="859289" name="Group 153"/>
          <p:cNvGrpSpPr>
            <a:grpSpLocks/>
          </p:cNvGrpSpPr>
          <p:nvPr/>
        </p:nvGrpSpPr>
        <p:grpSpPr bwMode="auto">
          <a:xfrm>
            <a:off x="1152525" y="1692275"/>
            <a:ext cx="6913563" cy="1439863"/>
            <a:chOff x="726" y="1066"/>
            <a:chExt cx="4355" cy="907"/>
          </a:xfrm>
        </p:grpSpPr>
        <p:sp>
          <p:nvSpPr>
            <p:cNvPr id="859228" name="Rectangle 92"/>
            <p:cNvSpPr>
              <a:spLocks noChangeArrowheads="1"/>
            </p:cNvSpPr>
            <p:nvPr/>
          </p:nvSpPr>
          <p:spPr bwMode="auto">
            <a:xfrm>
              <a:off x="726" y="1519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59229" name="Rectangle 93"/>
            <p:cNvSpPr>
              <a:spLocks noChangeArrowheads="1"/>
            </p:cNvSpPr>
            <p:nvPr/>
          </p:nvSpPr>
          <p:spPr bwMode="auto">
            <a:xfrm>
              <a:off x="726" y="174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59231" name="Rectangle 95"/>
            <p:cNvSpPr>
              <a:spLocks noChangeArrowheads="1"/>
            </p:cNvSpPr>
            <p:nvPr/>
          </p:nvSpPr>
          <p:spPr bwMode="auto">
            <a:xfrm>
              <a:off x="1088" y="174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59232" name="AutoShape 96"/>
            <p:cNvSpPr>
              <a:spLocks noChangeArrowheads="1"/>
            </p:cNvSpPr>
            <p:nvPr/>
          </p:nvSpPr>
          <p:spPr bwMode="auto">
            <a:xfrm>
              <a:off x="816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33" name="Rectangle 97"/>
            <p:cNvSpPr>
              <a:spLocks noChangeArrowheads="1"/>
            </p:cNvSpPr>
            <p:nvPr/>
          </p:nvSpPr>
          <p:spPr bwMode="auto">
            <a:xfrm>
              <a:off x="726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34" name="Rectangle 98"/>
            <p:cNvSpPr>
              <a:spLocks noChangeArrowheads="1"/>
            </p:cNvSpPr>
            <p:nvPr/>
          </p:nvSpPr>
          <p:spPr bwMode="auto">
            <a:xfrm>
              <a:off x="1089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35" name="AutoShape 99"/>
            <p:cNvSpPr>
              <a:spLocks noChangeArrowheads="1"/>
            </p:cNvSpPr>
            <p:nvPr/>
          </p:nvSpPr>
          <p:spPr bwMode="auto">
            <a:xfrm>
              <a:off x="1179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36" name="Rectangle 100"/>
            <p:cNvSpPr>
              <a:spLocks noChangeArrowheads="1"/>
            </p:cNvSpPr>
            <p:nvPr/>
          </p:nvSpPr>
          <p:spPr bwMode="auto">
            <a:xfrm>
              <a:off x="1088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38" name="Rectangle 102"/>
            <p:cNvSpPr>
              <a:spLocks noChangeArrowheads="1"/>
            </p:cNvSpPr>
            <p:nvPr/>
          </p:nvSpPr>
          <p:spPr bwMode="auto">
            <a:xfrm>
              <a:off x="1451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39" name="Rectangle 103"/>
            <p:cNvSpPr>
              <a:spLocks noChangeArrowheads="1"/>
            </p:cNvSpPr>
            <p:nvPr/>
          </p:nvSpPr>
          <p:spPr bwMode="auto">
            <a:xfrm>
              <a:off x="1451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40" name="AutoShape 104"/>
            <p:cNvSpPr>
              <a:spLocks noChangeArrowheads="1"/>
            </p:cNvSpPr>
            <p:nvPr/>
          </p:nvSpPr>
          <p:spPr bwMode="auto">
            <a:xfrm>
              <a:off x="1542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41" name="Rectangle 105"/>
            <p:cNvSpPr>
              <a:spLocks noChangeArrowheads="1"/>
            </p:cNvSpPr>
            <p:nvPr/>
          </p:nvSpPr>
          <p:spPr bwMode="auto">
            <a:xfrm>
              <a:off x="1451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243" name="Rectangle 107"/>
            <p:cNvSpPr>
              <a:spLocks noChangeArrowheads="1"/>
            </p:cNvSpPr>
            <p:nvPr/>
          </p:nvSpPr>
          <p:spPr bwMode="auto">
            <a:xfrm>
              <a:off x="1814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44" name="Rectangle 108"/>
            <p:cNvSpPr>
              <a:spLocks noChangeArrowheads="1"/>
            </p:cNvSpPr>
            <p:nvPr/>
          </p:nvSpPr>
          <p:spPr bwMode="auto">
            <a:xfrm>
              <a:off x="1814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245" name="AutoShape 109"/>
            <p:cNvSpPr>
              <a:spLocks noChangeArrowheads="1"/>
            </p:cNvSpPr>
            <p:nvPr/>
          </p:nvSpPr>
          <p:spPr bwMode="auto">
            <a:xfrm>
              <a:off x="1905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46" name="Rectangle 110"/>
            <p:cNvSpPr>
              <a:spLocks noChangeArrowheads="1"/>
            </p:cNvSpPr>
            <p:nvPr/>
          </p:nvSpPr>
          <p:spPr bwMode="auto">
            <a:xfrm>
              <a:off x="1814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48" name="Rectangle 112"/>
            <p:cNvSpPr>
              <a:spLocks noChangeArrowheads="1"/>
            </p:cNvSpPr>
            <p:nvPr/>
          </p:nvSpPr>
          <p:spPr bwMode="auto">
            <a:xfrm>
              <a:off x="2177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249" name="Rectangle 113"/>
            <p:cNvSpPr>
              <a:spLocks noChangeArrowheads="1"/>
            </p:cNvSpPr>
            <p:nvPr/>
          </p:nvSpPr>
          <p:spPr bwMode="auto">
            <a:xfrm>
              <a:off x="2177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50" name="AutoShape 114"/>
            <p:cNvSpPr>
              <a:spLocks noChangeArrowheads="1"/>
            </p:cNvSpPr>
            <p:nvPr/>
          </p:nvSpPr>
          <p:spPr bwMode="auto">
            <a:xfrm>
              <a:off x="2268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51" name="Rectangle 115"/>
            <p:cNvSpPr>
              <a:spLocks noChangeArrowheads="1"/>
            </p:cNvSpPr>
            <p:nvPr/>
          </p:nvSpPr>
          <p:spPr bwMode="auto">
            <a:xfrm>
              <a:off x="2177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53" name="Rectangle 117"/>
            <p:cNvSpPr>
              <a:spLocks noChangeArrowheads="1"/>
            </p:cNvSpPr>
            <p:nvPr/>
          </p:nvSpPr>
          <p:spPr bwMode="auto">
            <a:xfrm>
              <a:off x="2540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54" name="Rectangle 118"/>
            <p:cNvSpPr>
              <a:spLocks noChangeArrowheads="1"/>
            </p:cNvSpPr>
            <p:nvPr/>
          </p:nvSpPr>
          <p:spPr bwMode="auto">
            <a:xfrm>
              <a:off x="2540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55" name="AutoShape 119"/>
            <p:cNvSpPr>
              <a:spLocks noChangeArrowheads="1"/>
            </p:cNvSpPr>
            <p:nvPr/>
          </p:nvSpPr>
          <p:spPr bwMode="auto">
            <a:xfrm>
              <a:off x="2631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56" name="Rectangle 120"/>
            <p:cNvSpPr>
              <a:spLocks noChangeArrowheads="1"/>
            </p:cNvSpPr>
            <p:nvPr/>
          </p:nvSpPr>
          <p:spPr bwMode="auto">
            <a:xfrm>
              <a:off x="2540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58" name="Rectangle 122"/>
            <p:cNvSpPr>
              <a:spLocks noChangeArrowheads="1"/>
            </p:cNvSpPr>
            <p:nvPr/>
          </p:nvSpPr>
          <p:spPr bwMode="auto">
            <a:xfrm>
              <a:off x="2903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59" name="Rectangle 123"/>
            <p:cNvSpPr>
              <a:spLocks noChangeArrowheads="1"/>
            </p:cNvSpPr>
            <p:nvPr/>
          </p:nvSpPr>
          <p:spPr bwMode="auto">
            <a:xfrm>
              <a:off x="2903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60" name="AutoShape 124"/>
            <p:cNvSpPr>
              <a:spLocks noChangeArrowheads="1"/>
            </p:cNvSpPr>
            <p:nvPr/>
          </p:nvSpPr>
          <p:spPr bwMode="auto">
            <a:xfrm>
              <a:off x="2993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61" name="Rectangle 125"/>
            <p:cNvSpPr>
              <a:spLocks noChangeArrowheads="1"/>
            </p:cNvSpPr>
            <p:nvPr/>
          </p:nvSpPr>
          <p:spPr bwMode="auto">
            <a:xfrm>
              <a:off x="2903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262" name="Rectangle 126"/>
            <p:cNvSpPr>
              <a:spLocks noChangeArrowheads="1"/>
            </p:cNvSpPr>
            <p:nvPr/>
          </p:nvSpPr>
          <p:spPr bwMode="auto">
            <a:xfrm>
              <a:off x="3266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63" name="Rectangle 127"/>
            <p:cNvSpPr>
              <a:spLocks noChangeArrowheads="1"/>
            </p:cNvSpPr>
            <p:nvPr/>
          </p:nvSpPr>
          <p:spPr bwMode="auto">
            <a:xfrm>
              <a:off x="3266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64" name="Rectangle 128"/>
            <p:cNvSpPr>
              <a:spLocks noChangeArrowheads="1"/>
            </p:cNvSpPr>
            <p:nvPr/>
          </p:nvSpPr>
          <p:spPr bwMode="auto">
            <a:xfrm>
              <a:off x="3266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265" name="Rectangle 129"/>
            <p:cNvSpPr>
              <a:spLocks noChangeArrowheads="1"/>
            </p:cNvSpPr>
            <p:nvPr/>
          </p:nvSpPr>
          <p:spPr bwMode="auto">
            <a:xfrm>
              <a:off x="3629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66" name="Rectangle 130"/>
            <p:cNvSpPr>
              <a:spLocks noChangeArrowheads="1"/>
            </p:cNvSpPr>
            <p:nvPr/>
          </p:nvSpPr>
          <p:spPr bwMode="auto">
            <a:xfrm>
              <a:off x="3629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267" name="Rectangle 131"/>
            <p:cNvSpPr>
              <a:spLocks noChangeArrowheads="1"/>
            </p:cNvSpPr>
            <p:nvPr/>
          </p:nvSpPr>
          <p:spPr bwMode="auto">
            <a:xfrm>
              <a:off x="3629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59268" name="Rectangle 132"/>
            <p:cNvSpPr>
              <a:spLocks noChangeArrowheads="1"/>
            </p:cNvSpPr>
            <p:nvPr/>
          </p:nvSpPr>
          <p:spPr bwMode="auto">
            <a:xfrm>
              <a:off x="3991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270" name="Rectangle 134"/>
            <p:cNvSpPr>
              <a:spLocks noChangeArrowheads="1"/>
            </p:cNvSpPr>
            <p:nvPr/>
          </p:nvSpPr>
          <p:spPr bwMode="auto">
            <a:xfrm>
              <a:off x="3991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59271" name="AutoShape 135"/>
            <p:cNvSpPr>
              <a:spLocks noChangeArrowheads="1"/>
            </p:cNvSpPr>
            <p:nvPr/>
          </p:nvSpPr>
          <p:spPr bwMode="auto">
            <a:xfrm>
              <a:off x="4082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72" name="Rectangle 136"/>
            <p:cNvSpPr>
              <a:spLocks noChangeArrowheads="1"/>
            </p:cNvSpPr>
            <p:nvPr/>
          </p:nvSpPr>
          <p:spPr bwMode="auto">
            <a:xfrm>
              <a:off x="3993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273" name="Rectangle 137"/>
            <p:cNvSpPr>
              <a:spLocks noChangeArrowheads="1"/>
            </p:cNvSpPr>
            <p:nvPr/>
          </p:nvSpPr>
          <p:spPr bwMode="auto">
            <a:xfrm>
              <a:off x="4354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275" name="Rectangle 139"/>
            <p:cNvSpPr>
              <a:spLocks noChangeArrowheads="1"/>
            </p:cNvSpPr>
            <p:nvPr/>
          </p:nvSpPr>
          <p:spPr bwMode="auto">
            <a:xfrm>
              <a:off x="4354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276" name="AutoShape 140"/>
            <p:cNvSpPr>
              <a:spLocks noChangeArrowheads="1"/>
            </p:cNvSpPr>
            <p:nvPr/>
          </p:nvSpPr>
          <p:spPr bwMode="auto">
            <a:xfrm>
              <a:off x="4445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59277" name="Rectangle 141"/>
            <p:cNvSpPr>
              <a:spLocks noChangeArrowheads="1"/>
            </p:cNvSpPr>
            <p:nvPr/>
          </p:nvSpPr>
          <p:spPr bwMode="auto">
            <a:xfrm>
              <a:off x="4355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59278" name="Rectangle 142"/>
            <p:cNvSpPr>
              <a:spLocks noChangeArrowheads="1"/>
            </p:cNvSpPr>
            <p:nvPr/>
          </p:nvSpPr>
          <p:spPr bwMode="auto">
            <a:xfrm>
              <a:off x="4717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59279" name="Rectangle 143"/>
            <p:cNvSpPr>
              <a:spLocks noChangeArrowheads="1"/>
            </p:cNvSpPr>
            <p:nvPr/>
          </p:nvSpPr>
          <p:spPr bwMode="auto">
            <a:xfrm>
              <a:off x="4717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280" name="Rectangle 144"/>
            <p:cNvSpPr>
              <a:spLocks noChangeArrowheads="1"/>
            </p:cNvSpPr>
            <p:nvPr/>
          </p:nvSpPr>
          <p:spPr bwMode="auto">
            <a:xfrm>
              <a:off x="4717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59281" name="Rectangle 145"/>
            <p:cNvSpPr>
              <a:spLocks noChangeArrowheads="1"/>
            </p:cNvSpPr>
            <p:nvPr/>
          </p:nvSpPr>
          <p:spPr bwMode="auto">
            <a:xfrm>
              <a:off x="4718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282" name="Rectangle 146"/>
            <p:cNvSpPr>
              <a:spLocks noChangeArrowheads="1"/>
            </p:cNvSpPr>
            <p:nvPr/>
          </p:nvSpPr>
          <p:spPr bwMode="auto">
            <a:xfrm>
              <a:off x="3266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59283" name="Rectangle 147"/>
            <p:cNvSpPr>
              <a:spLocks noChangeArrowheads="1"/>
            </p:cNvSpPr>
            <p:nvPr/>
          </p:nvSpPr>
          <p:spPr bwMode="auto">
            <a:xfrm>
              <a:off x="3629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</p:grpSp>
      <p:sp>
        <p:nvSpPr>
          <p:cNvPr id="859284" name="Rectangle 148"/>
          <p:cNvSpPr>
            <a:spLocks noChangeArrowheads="1"/>
          </p:cNvSpPr>
          <p:nvPr/>
        </p:nvSpPr>
        <p:spPr bwMode="auto">
          <a:xfrm>
            <a:off x="8280400" y="1331913"/>
            <a:ext cx="1512888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回数</a:t>
            </a: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9285" name="Rectangle 149"/>
          <p:cNvSpPr>
            <a:spLocks noChangeArrowheads="1"/>
          </p:cNvSpPr>
          <p:nvPr/>
        </p:nvSpPr>
        <p:spPr bwMode="auto">
          <a:xfrm>
            <a:off x="9072563" y="2197100"/>
            <a:ext cx="576262" cy="719138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</a:p>
        </p:txBody>
      </p:sp>
      <p:sp>
        <p:nvSpPr>
          <p:cNvPr id="859286" name="Rectangle 150"/>
          <p:cNvSpPr>
            <a:spLocks noChangeArrowheads="1"/>
          </p:cNvSpPr>
          <p:nvPr/>
        </p:nvSpPr>
        <p:spPr bwMode="auto">
          <a:xfrm>
            <a:off x="8496300" y="2195513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59287" name="AutoShape 151"/>
          <p:cNvSpPr>
            <a:spLocks noChangeArrowheads="1"/>
          </p:cNvSpPr>
          <p:nvPr/>
        </p:nvSpPr>
        <p:spPr bwMode="auto">
          <a:xfrm>
            <a:off x="5761038" y="3419475"/>
            <a:ext cx="4032250" cy="1512888"/>
          </a:xfrm>
          <a:prstGeom prst="upDownArrowCallout">
            <a:avLst>
              <a:gd name="adj1" fmla="val 15942"/>
              <a:gd name="adj2" fmla="val 20360"/>
              <a:gd name="adj3" fmla="val 12486"/>
              <a:gd name="adj4" fmla="val 50000"/>
            </a:avLst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ページフレーム数を増やすことで</a:t>
            </a:r>
          </a:p>
          <a:p>
            <a:r>
              <a:rPr lang="ja-JP" altLang="en-US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ページフォルト回数増加</a:t>
            </a:r>
            <a:r>
              <a:rPr lang="en-US" altLang="ja-JP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5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5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5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5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59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500"/>
                                        <p:tgtEl>
                                          <p:spTgt spid="859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9142" grpId="0" animBg="1"/>
      <p:bldP spid="859216" grpId="0" animBg="1"/>
      <p:bldP spid="859285" grpId="0" animBg="1"/>
      <p:bldP spid="859286" grpId="0" animBg="1"/>
      <p:bldP spid="85928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58" name="Rectangle 2"/>
          <p:cNvSpPr>
            <a:spLocks noChangeArrowheads="1"/>
          </p:cNvSpPr>
          <p:nvPr/>
        </p:nvSpPr>
        <p:spPr bwMode="auto">
          <a:xfrm>
            <a:off x="1079500" y="1692275"/>
            <a:ext cx="720725" cy="358775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LRU</a:t>
            </a:r>
            <a:r>
              <a:rPr lang="ja-JP" altLang="en-US"/>
              <a:t>（ページフレーム数：</a:t>
            </a:r>
            <a:r>
              <a:rPr lang="en-US" altLang="ja-JP"/>
              <a:t>4</a:t>
            </a:r>
            <a:r>
              <a:rPr lang="ja-JP" altLang="en-US"/>
              <a:t>）</a:t>
            </a:r>
          </a:p>
        </p:txBody>
      </p:sp>
      <p:sp>
        <p:nvSpPr>
          <p:cNvPr id="86426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参照順</a:t>
            </a:r>
          </a:p>
          <a:p>
            <a:pPr lvl="1"/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b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02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03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→ </a:t>
            </a:r>
            <a:r>
              <a:rPr lang="en-US" altLang="ja-JP" sz="32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04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dirty="0"/>
          </a:p>
          <a:p>
            <a:r>
              <a:rPr lang="ja-JP" altLang="en-US" dirty="0"/>
              <a:t>ページの変遷</a:t>
            </a:r>
          </a:p>
        </p:txBody>
      </p:sp>
      <p:sp>
        <p:nvSpPr>
          <p:cNvPr id="864261" name="Rectangle 5"/>
          <p:cNvSpPr>
            <a:spLocks noChangeArrowheads="1"/>
          </p:cNvSpPr>
          <p:nvPr/>
        </p:nvSpPr>
        <p:spPr bwMode="auto">
          <a:xfrm>
            <a:off x="6553200" y="1692275"/>
            <a:ext cx="2232025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回数</a:t>
            </a: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262" name="Rectangle 6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4263" name="Rectangle 7"/>
          <p:cNvSpPr>
            <a:spLocks noChangeArrowheads="1"/>
          </p:cNvSpPr>
          <p:nvPr/>
        </p:nvSpPr>
        <p:spPr bwMode="auto">
          <a:xfrm>
            <a:off x="7127875" y="2557463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4264" name="Rectangle 8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64265" name="Rectangle 9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4266" name="Rectangle 10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64267" name="Rectangle 11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</a:p>
        </p:txBody>
      </p:sp>
      <p:sp>
        <p:nvSpPr>
          <p:cNvPr id="864268" name="Rectangle 12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</a:p>
        </p:txBody>
      </p:sp>
      <p:sp>
        <p:nvSpPr>
          <p:cNvPr id="864269" name="Rectangle 13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</a:p>
        </p:txBody>
      </p:sp>
      <p:sp>
        <p:nvSpPr>
          <p:cNvPr id="864270" name="Rectangle 14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</a:p>
        </p:txBody>
      </p:sp>
      <p:sp>
        <p:nvSpPr>
          <p:cNvPr id="864271" name="Rectangle 15"/>
          <p:cNvSpPr>
            <a:spLocks noChangeArrowheads="1"/>
          </p:cNvSpPr>
          <p:nvPr/>
        </p:nvSpPr>
        <p:spPr bwMode="auto">
          <a:xfrm>
            <a:off x="7704138" y="2557463"/>
            <a:ext cx="576262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864273" name="Rectangle 17"/>
          <p:cNvSpPr>
            <a:spLocks noChangeArrowheads="1"/>
          </p:cNvSpPr>
          <p:nvPr/>
        </p:nvSpPr>
        <p:spPr bwMode="auto">
          <a:xfrm>
            <a:off x="1152525" y="5507038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4274" name="Rectangle 18"/>
          <p:cNvSpPr>
            <a:spLocks noChangeArrowheads="1"/>
          </p:cNvSpPr>
          <p:nvPr/>
        </p:nvSpPr>
        <p:spPr bwMode="auto">
          <a:xfrm>
            <a:off x="1152525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64275" name="Rectangle 19"/>
          <p:cNvSpPr>
            <a:spLocks noChangeArrowheads="1"/>
          </p:cNvSpPr>
          <p:nvPr/>
        </p:nvSpPr>
        <p:spPr bwMode="auto">
          <a:xfrm>
            <a:off x="115252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4276" name="Rectangle 20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64277" name="Rectangle 21"/>
          <p:cNvSpPr>
            <a:spLocks noChangeArrowheads="1"/>
          </p:cNvSpPr>
          <p:nvPr/>
        </p:nvSpPr>
        <p:spPr bwMode="auto">
          <a:xfrm>
            <a:off x="1727200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4278" name="AutoShape 22"/>
          <p:cNvSpPr>
            <a:spLocks noChangeArrowheads="1"/>
          </p:cNvSpPr>
          <p:nvPr/>
        </p:nvSpPr>
        <p:spPr bwMode="auto">
          <a:xfrm>
            <a:off x="1295400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279" name="Rectangle 23"/>
          <p:cNvSpPr>
            <a:spLocks noChangeArrowheads="1"/>
          </p:cNvSpPr>
          <p:nvPr/>
        </p:nvSpPr>
        <p:spPr bwMode="auto">
          <a:xfrm>
            <a:off x="172878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280" name="AutoShape 24"/>
          <p:cNvSpPr>
            <a:spLocks noChangeArrowheads="1"/>
          </p:cNvSpPr>
          <p:nvPr/>
        </p:nvSpPr>
        <p:spPr bwMode="auto">
          <a:xfrm>
            <a:off x="1871663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281" name="Rectangle 25"/>
          <p:cNvSpPr>
            <a:spLocks noChangeArrowheads="1"/>
          </p:cNvSpPr>
          <p:nvPr/>
        </p:nvSpPr>
        <p:spPr bwMode="auto">
          <a:xfrm>
            <a:off x="2301875" y="6227763"/>
            <a:ext cx="576263" cy="360362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864282" name="Rectangle 26"/>
          <p:cNvSpPr>
            <a:spLocks noChangeArrowheads="1"/>
          </p:cNvSpPr>
          <p:nvPr/>
        </p:nvSpPr>
        <p:spPr bwMode="auto">
          <a:xfrm>
            <a:off x="230346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283" name="Rectangle 27"/>
          <p:cNvSpPr>
            <a:spLocks noChangeArrowheads="1"/>
          </p:cNvSpPr>
          <p:nvPr/>
        </p:nvSpPr>
        <p:spPr bwMode="auto">
          <a:xfrm>
            <a:off x="230346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284" name="AutoShape 28"/>
          <p:cNvSpPr>
            <a:spLocks noChangeArrowheads="1"/>
          </p:cNvSpPr>
          <p:nvPr/>
        </p:nvSpPr>
        <p:spPr bwMode="auto">
          <a:xfrm>
            <a:off x="244792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285" name="Rectangle 29"/>
          <p:cNvSpPr>
            <a:spLocks noChangeArrowheads="1"/>
          </p:cNvSpPr>
          <p:nvPr/>
        </p:nvSpPr>
        <p:spPr bwMode="auto">
          <a:xfrm>
            <a:off x="287972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286" name="Rectangle 30"/>
          <p:cNvSpPr>
            <a:spLocks noChangeArrowheads="1"/>
          </p:cNvSpPr>
          <p:nvPr/>
        </p:nvSpPr>
        <p:spPr bwMode="auto">
          <a:xfrm>
            <a:off x="287972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287" name="Rectangle 31"/>
          <p:cNvSpPr>
            <a:spLocks noChangeArrowheads="1"/>
          </p:cNvSpPr>
          <p:nvPr/>
        </p:nvSpPr>
        <p:spPr bwMode="auto">
          <a:xfrm>
            <a:off x="287972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4288" name="Line 32"/>
          <p:cNvSpPr>
            <a:spLocks noChangeShapeType="1"/>
          </p:cNvSpPr>
          <p:nvPr/>
        </p:nvSpPr>
        <p:spPr bwMode="auto">
          <a:xfrm>
            <a:off x="503238" y="7019925"/>
            <a:ext cx="8640762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289" name="Text Box 33"/>
          <p:cNvSpPr txBox="1">
            <a:spLocks noChangeArrowheads="1"/>
          </p:cNvSpPr>
          <p:nvPr/>
        </p:nvSpPr>
        <p:spPr bwMode="auto">
          <a:xfrm>
            <a:off x="500614" y="7019925"/>
            <a:ext cx="643423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時刻</a:t>
            </a:r>
          </a:p>
        </p:txBody>
      </p:sp>
      <p:sp>
        <p:nvSpPr>
          <p:cNvPr id="864290" name="AutoShape 34"/>
          <p:cNvSpPr>
            <a:spLocks noChangeArrowheads="1"/>
          </p:cNvSpPr>
          <p:nvPr/>
        </p:nvSpPr>
        <p:spPr bwMode="auto">
          <a:xfrm>
            <a:off x="30241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291" name="Rectangle 35"/>
          <p:cNvSpPr>
            <a:spLocks noChangeArrowheads="1"/>
          </p:cNvSpPr>
          <p:nvPr/>
        </p:nvSpPr>
        <p:spPr bwMode="auto">
          <a:xfrm>
            <a:off x="345598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292" name="Rectangle 36"/>
          <p:cNvSpPr>
            <a:spLocks noChangeArrowheads="1"/>
          </p:cNvSpPr>
          <p:nvPr/>
        </p:nvSpPr>
        <p:spPr bwMode="auto">
          <a:xfrm>
            <a:off x="345598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4293" name="Rectangle 37"/>
          <p:cNvSpPr>
            <a:spLocks noChangeArrowheads="1"/>
          </p:cNvSpPr>
          <p:nvPr/>
        </p:nvSpPr>
        <p:spPr bwMode="auto">
          <a:xfrm>
            <a:off x="3457575" y="65881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294" name="Rectangle 38"/>
          <p:cNvSpPr>
            <a:spLocks noChangeArrowheads="1"/>
          </p:cNvSpPr>
          <p:nvPr/>
        </p:nvSpPr>
        <p:spPr bwMode="auto">
          <a:xfrm>
            <a:off x="4032250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4295" name="Rectangle 39"/>
          <p:cNvSpPr>
            <a:spLocks noChangeArrowheads="1"/>
          </p:cNvSpPr>
          <p:nvPr/>
        </p:nvSpPr>
        <p:spPr bwMode="auto">
          <a:xfrm>
            <a:off x="4033838" y="65881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296" name="Rectangle 40"/>
          <p:cNvSpPr>
            <a:spLocks noChangeArrowheads="1"/>
          </p:cNvSpPr>
          <p:nvPr/>
        </p:nvSpPr>
        <p:spPr bwMode="auto">
          <a:xfrm>
            <a:off x="4033838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297" name="Rectangle 41"/>
          <p:cNvSpPr>
            <a:spLocks noChangeArrowheads="1"/>
          </p:cNvSpPr>
          <p:nvPr/>
        </p:nvSpPr>
        <p:spPr bwMode="auto">
          <a:xfrm>
            <a:off x="4610100" y="65881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298" name="Rectangle 42"/>
          <p:cNvSpPr>
            <a:spLocks noChangeArrowheads="1"/>
          </p:cNvSpPr>
          <p:nvPr/>
        </p:nvSpPr>
        <p:spPr bwMode="auto">
          <a:xfrm>
            <a:off x="4610100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299" name="Rectangle 43"/>
          <p:cNvSpPr>
            <a:spLocks noChangeArrowheads="1"/>
          </p:cNvSpPr>
          <p:nvPr/>
        </p:nvSpPr>
        <p:spPr bwMode="auto">
          <a:xfrm>
            <a:off x="4610100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300" name="AutoShape 44"/>
          <p:cNvSpPr>
            <a:spLocks noChangeArrowheads="1"/>
          </p:cNvSpPr>
          <p:nvPr/>
        </p:nvSpPr>
        <p:spPr bwMode="auto">
          <a:xfrm>
            <a:off x="47513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301" name="Rectangle 45"/>
          <p:cNvSpPr>
            <a:spLocks noChangeArrowheads="1"/>
          </p:cNvSpPr>
          <p:nvPr/>
        </p:nvSpPr>
        <p:spPr bwMode="auto">
          <a:xfrm>
            <a:off x="518477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302" name="Rectangle 46"/>
          <p:cNvSpPr>
            <a:spLocks noChangeArrowheads="1"/>
          </p:cNvSpPr>
          <p:nvPr/>
        </p:nvSpPr>
        <p:spPr bwMode="auto">
          <a:xfrm>
            <a:off x="51847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4303" name="Rectangle 47"/>
          <p:cNvSpPr>
            <a:spLocks noChangeArrowheads="1"/>
          </p:cNvSpPr>
          <p:nvPr/>
        </p:nvSpPr>
        <p:spPr bwMode="auto">
          <a:xfrm>
            <a:off x="518477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304" name="Rectangle 48"/>
          <p:cNvSpPr>
            <a:spLocks noChangeArrowheads="1"/>
          </p:cNvSpPr>
          <p:nvPr/>
        </p:nvSpPr>
        <p:spPr bwMode="auto">
          <a:xfrm>
            <a:off x="576103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4305" name="Rectangle 49"/>
          <p:cNvSpPr>
            <a:spLocks noChangeArrowheads="1"/>
          </p:cNvSpPr>
          <p:nvPr/>
        </p:nvSpPr>
        <p:spPr bwMode="auto">
          <a:xfrm>
            <a:off x="57610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306" name="Rectangle 50"/>
          <p:cNvSpPr>
            <a:spLocks noChangeArrowheads="1"/>
          </p:cNvSpPr>
          <p:nvPr/>
        </p:nvSpPr>
        <p:spPr bwMode="auto">
          <a:xfrm>
            <a:off x="576262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307" name="Rectangle 51"/>
          <p:cNvSpPr>
            <a:spLocks noChangeArrowheads="1"/>
          </p:cNvSpPr>
          <p:nvPr/>
        </p:nvSpPr>
        <p:spPr bwMode="auto">
          <a:xfrm>
            <a:off x="6335713" y="55086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308" name="Rectangle 52"/>
          <p:cNvSpPr>
            <a:spLocks noChangeArrowheads="1"/>
          </p:cNvSpPr>
          <p:nvPr/>
        </p:nvSpPr>
        <p:spPr bwMode="auto">
          <a:xfrm>
            <a:off x="6335713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309" name="Rectangle 53"/>
          <p:cNvSpPr>
            <a:spLocks noChangeArrowheads="1"/>
          </p:cNvSpPr>
          <p:nvPr/>
        </p:nvSpPr>
        <p:spPr bwMode="auto">
          <a:xfrm>
            <a:off x="6335713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4310" name="AutoShape 54"/>
          <p:cNvSpPr>
            <a:spLocks noChangeArrowheads="1"/>
          </p:cNvSpPr>
          <p:nvPr/>
        </p:nvSpPr>
        <p:spPr bwMode="auto">
          <a:xfrm>
            <a:off x="6480175" y="5148263"/>
            <a:ext cx="360363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311" name="Rectangle 55"/>
          <p:cNvSpPr>
            <a:spLocks noChangeArrowheads="1"/>
          </p:cNvSpPr>
          <p:nvPr/>
        </p:nvSpPr>
        <p:spPr bwMode="auto">
          <a:xfrm>
            <a:off x="6911975" y="5867400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312" name="Rectangle 56"/>
          <p:cNvSpPr>
            <a:spLocks noChangeArrowheads="1"/>
          </p:cNvSpPr>
          <p:nvPr/>
        </p:nvSpPr>
        <p:spPr bwMode="auto">
          <a:xfrm>
            <a:off x="6911975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4313" name="Rectangle 57"/>
          <p:cNvSpPr>
            <a:spLocks noChangeArrowheads="1"/>
          </p:cNvSpPr>
          <p:nvPr/>
        </p:nvSpPr>
        <p:spPr bwMode="auto">
          <a:xfrm>
            <a:off x="6911975" y="5507038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314" name="AutoShape 58"/>
          <p:cNvSpPr>
            <a:spLocks noChangeArrowheads="1"/>
          </p:cNvSpPr>
          <p:nvPr/>
        </p:nvSpPr>
        <p:spPr bwMode="auto">
          <a:xfrm>
            <a:off x="705643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315" name="Rectangle 59"/>
          <p:cNvSpPr>
            <a:spLocks noChangeArrowheads="1"/>
          </p:cNvSpPr>
          <p:nvPr/>
        </p:nvSpPr>
        <p:spPr bwMode="auto">
          <a:xfrm>
            <a:off x="7488238" y="6227763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4316" name="Rectangle 60"/>
          <p:cNvSpPr>
            <a:spLocks noChangeArrowheads="1"/>
          </p:cNvSpPr>
          <p:nvPr/>
        </p:nvSpPr>
        <p:spPr bwMode="auto">
          <a:xfrm>
            <a:off x="7488238" y="5507038"/>
            <a:ext cx="576262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317" name="Rectangle 61"/>
          <p:cNvSpPr>
            <a:spLocks noChangeArrowheads="1"/>
          </p:cNvSpPr>
          <p:nvPr/>
        </p:nvSpPr>
        <p:spPr bwMode="auto">
          <a:xfrm>
            <a:off x="74882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318" name="Rectangle 62"/>
          <p:cNvSpPr>
            <a:spLocks noChangeArrowheads="1"/>
          </p:cNvSpPr>
          <p:nvPr/>
        </p:nvSpPr>
        <p:spPr bwMode="auto">
          <a:xfrm>
            <a:off x="1154113" y="6588125"/>
            <a:ext cx="576262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３</a:t>
            </a:r>
          </a:p>
        </p:txBody>
      </p:sp>
      <p:sp>
        <p:nvSpPr>
          <p:cNvPr id="864319" name="Rectangle 63"/>
          <p:cNvSpPr>
            <a:spLocks noChangeArrowheads="1"/>
          </p:cNvSpPr>
          <p:nvPr/>
        </p:nvSpPr>
        <p:spPr bwMode="auto">
          <a:xfrm>
            <a:off x="2881313" y="65881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320" name="Rectangle 64"/>
          <p:cNvSpPr>
            <a:spLocks noChangeArrowheads="1"/>
          </p:cNvSpPr>
          <p:nvPr/>
        </p:nvSpPr>
        <p:spPr bwMode="auto">
          <a:xfrm>
            <a:off x="4610100" y="6227763"/>
            <a:ext cx="576263" cy="360362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4321" name="Rectangle 65"/>
          <p:cNvSpPr>
            <a:spLocks noChangeArrowheads="1"/>
          </p:cNvSpPr>
          <p:nvPr/>
        </p:nvSpPr>
        <p:spPr bwMode="auto">
          <a:xfrm>
            <a:off x="1730375" y="6588125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64322" name="Rectangle 66"/>
          <p:cNvSpPr>
            <a:spLocks noChangeArrowheads="1"/>
          </p:cNvSpPr>
          <p:nvPr/>
        </p:nvSpPr>
        <p:spPr bwMode="auto">
          <a:xfrm>
            <a:off x="2305050" y="6588125"/>
            <a:ext cx="576263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64323" name="Rectangle 67"/>
          <p:cNvSpPr>
            <a:spLocks noChangeArrowheads="1"/>
          </p:cNvSpPr>
          <p:nvPr/>
        </p:nvSpPr>
        <p:spPr bwMode="auto">
          <a:xfrm>
            <a:off x="2881313" y="6588125"/>
            <a:ext cx="576262" cy="360363"/>
          </a:xfrm>
          <a:prstGeom prst="rect">
            <a:avLst/>
          </a:prstGeom>
          <a:solidFill>
            <a:srgbClr val="99FF99"/>
          </a:solidFill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864324" name="Rectangle 68"/>
          <p:cNvSpPr>
            <a:spLocks noChangeArrowheads="1"/>
          </p:cNvSpPr>
          <p:nvPr/>
        </p:nvSpPr>
        <p:spPr bwMode="auto">
          <a:xfrm>
            <a:off x="3457575" y="55086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325" name="Rectangle 69"/>
          <p:cNvSpPr>
            <a:spLocks noChangeArrowheads="1"/>
          </p:cNvSpPr>
          <p:nvPr/>
        </p:nvSpPr>
        <p:spPr bwMode="auto">
          <a:xfrm>
            <a:off x="345757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326" name="Rectangle 70"/>
          <p:cNvSpPr>
            <a:spLocks noChangeArrowheads="1"/>
          </p:cNvSpPr>
          <p:nvPr/>
        </p:nvSpPr>
        <p:spPr bwMode="auto">
          <a:xfrm>
            <a:off x="4033838" y="5867400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327" name="Rectangle 71"/>
          <p:cNvSpPr>
            <a:spLocks noChangeArrowheads="1"/>
          </p:cNvSpPr>
          <p:nvPr/>
        </p:nvSpPr>
        <p:spPr bwMode="auto">
          <a:xfrm>
            <a:off x="4033838" y="5867400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328" name="Rectangle 72"/>
          <p:cNvSpPr>
            <a:spLocks noChangeArrowheads="1"/>
          </p:cNvSpPr>
          <p:nvPr/>
        </p:nvSpPr>
        <p:spPr bwMode="auto">
          <a:xfrm>
            <a:off x="5186363" y="65881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4330" name="Rectangle 74"/>
          <p:cNvSpPr>
            <a:spLocks noChangeArrowheads="1"/>
          </p:cNvSpPr>
          <p:nvPr/>
        </p:nvSpPr>
        <p:spPr bwMode="auto">
          <a:xfrm>
            <a:off x="5762625" y="65881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4332" name="Rectangle 76"/>
          <p:cNvSpPr>
            <a:spLocks noChangeArrowheads="1"/>
          </p:cNvSpPr>
          <p:nvPr/>
        </p:nvSpPr>
        <p:spPr bwMode="auto">
          <a:xfrm>
            <a:off x="6338888" y="65881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4333" name="Rectangle 77"/>
          <p:cNvSpPr>
            <a:spLocks noChangeArrowheads="1"/>
          </p:cNvSpPr>
          <p:nvPr/>
        </p:nvSpPr>
        <p:spPr bwMode="auto">
          <a:xfrm>
            <a:off x="6913563" y="6588125"/>
            <a:ext cx="576262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4334" name="AutoShape 78"/>
          <p:cNvSpPr>
            <a:spLocks noChangeArrowheads="1"/>
          </p:cNvSpPr>
          <p:nvPr/>
        </p:nvSpPr>
        <p:spPr bwMode="auto">
          <a:xfrm>
            <a:off x="7634288" y="5148263"/>
            <a:ext cx="360362" cy="360362"/>
          </a:xfrm>
          <a:prstGeom prst="irregularSeal1">
            <a:avLst/>
          </a:prstGeom>
          <a:solidFill>
            <a:srgbClr val="FF6600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335" name="Rectangle 79"/>
          <p:cNvSpPr>
            <a:spLocks noChangeArrowheads="1"/>
          </p:cNvSpPr>
          <p:nvPr/>
        </p:nvSpPr>
        <p:spPr bwMode="auto">
          <a:xfrm>
            <a:off x="7489825" y="6588125"/>
            <a:ext cx="576263" cy="360363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4337" name="Rectangle 81"/>
          <p:cNvSpPr>
            <a:spLocks noChangeArrowheads="1"/>
          </p:cNvSpPr>
          <p:nvPr/>
        </p:nvSpPr>
        <p:spPr bwMode="auto">
          <a:xfrm>
            <a:off x="115252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338" name="Rectangle 82"/>
          <p:cNvSpPr>
            <a:spLocks noChangeArrowheads="1"/>
          </p:cNvSpPr>
          <p:nvPr/>
        </p:nvSpPr>
        <p:spPr bwMode="auto">
          <a:xfrm>
            <a:off x="1727200" y="5867400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339" name="Rectangle 83"/>
          <p:cNvSpPr>
            <a:spLocks noChangeArrowheads="1"/>
          </p:cNvSpPr>
          <p:nvPr/>
        </p:nvSpPr>
        <p:spPr bwMode="auto">
          <a:xfrm>
            <a:off x="230346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  <p:sp>
        <p:nvSpPr>
          <p:cNvPr id="864340" name="Rectangle 84"/>
          <p:cNvSpPr>
            <a:spLocks noChangeArrowheads="1"/>
          </p:cNvSpPr>
          <p:nvPr/>
        </p:nvSpPr>
        <p:spPr bwMode="auto">
          <a:xfrm>
            <a:off x="4610100" y="6227763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4341" name="Rectangle 85"/>
          <p:cNvSpPr>
            <a:spLocks noChangeArrowheads="1"/>
          </p:cNvSpPr>
          <p:nvPr/>
        </p:nvSpPr>
        <p:spPr bwMode="auto">
          <a:xfrm>
            <a:off x="6913563" y="6227763"/>
            <a:ext cx="576262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</a:p>
        </p:txBody>
      </p:sp>
      <p:sp>
        <p:nvSpPr>
          <p:cNvPr id="864342" name="Rectangle 86"/>
          <p:cNvSpPr>
            <a:spLocks noChangeArrowheads="1"/>
          </p:cNvSpPr>
          <p:nvPr/>
        </p:nvSpPr>
        <p:spPr bwMode="auto">
          <a:xfrm>
            <a:off x="7489825" y="5507038"/>
            <a:ext cx="576263" cy="360362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04</a:t>
            </a:r>
          </a:p>
        </p:txBody>
      </p:sp>
      <p:sp>
        <p:nvSpPr>
          <p:cNvPr id="864343" name="Rectangle 87"/>
          <p:cNvSpPr>
            <a:spLocks noChangeArrowheads="1"/>
          </p:cNvSpPr>
          <p:nvPr/>
        </p:nvSpPr>
        <p:spPr bwMode="auto">
          <a:xfrm>
            <a:off x="5184775" y="5508625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</a:p>
        </p:txBody>
      </p:sp>
      <p:sp>
        <p:nvSpPr>
          <p:cNvPr id="864344" name="Rectangle 88"/>
          <p:cNvSpPr>
            <a:spLocks noChangeArrowheads="1"/>
          </p:cNvSpPr>
          <p:nvPr/>
        </p:nvSpPr>
        <p:spPr bwMode="auto">
          <a:xfrm>
            <a:off x="5759450" y="5867400"/>
            <a:ext cx="576263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01</a:t>
            </a:r>
          </a:p>
        </p:txBody>
      </p:sp>
      <p:sp>
        <p:nvSpPr>
          <p:cNvPr id="864345" name="Rectangle 89"/>
          <p:cNvSpPr>
            <a:spLocks noChangeArrowheads="1"/>
          </p:cNvSpPr>
          <p:nvPr/>
        </p:nvSpPr>
        <p:spPr bwMode="auto">
          <a:xfrm>
            <a:off x="2881313" y="65881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03</a:t>
            </a:r>
            <a:endParaRPr lang="ja-JP" altLang="en-US" b="1" dirty="0">
              <a:solidFill>
                <a:srgbClr val="CCFFF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4346" name="Rectangle 90"/>
          <p:cNvSpPr>
            <a:spLocks noChangeArrowheads="1"/>
          </p:cNvSpPr>
          <p:nvPr/>
        </p:nvSpPr>
        <p:spPr bwMode="auto">
          <a:xfrm>
            <a:off x="6338888" y="6588125"/>
            <a:ext cx="576262" cy="360363"/>
          </a:xfrm>
          <a:prstGeom prst="rect">
            <a:avLst/>
          </a:prstGeom>
          <a:solidFill>
            <a:srgbClr val="3366FF"/>
          </a:solidFill>
          <a:ln w="381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64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6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6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4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6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2.94896E-6 L 0.11437 2.94896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6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864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64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6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6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6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6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64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2.94896E-6 L 0.22873 2.94896E-6 " pathEditMode="relative" rAng="0" ptsTypes="AA">
                                      <p:cBhvr>
                                        <p:cTn id="67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6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"/>
                                        <p:tgtEl>
                                          <p:spTgt spid="864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64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6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6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6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6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864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2.94896E-6 L 0.33585 2.94896E-6 " pathEditMode="relative" rAng="0" ptsTypes="AA">
                                      <p:cBhvr>
                                        <p:cTn id="101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6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8" dur="500"/>
                                        <p:tgtEl>
                                          <p:spTgt spid="864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864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64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6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86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86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86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86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5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2.94896E-6 L 3.52867E-7 0.06196 " pathEditMode="relative" rAng="0" ptsTypes="AA">
                                      <p:cBhvr>
                                        <p:cTn id="138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64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864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864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864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864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3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06196 L 0.11437 0.06196 " pathEditMode="relative" rAng="0" ptsTypes="AA">
                                      <p:cBhvr>
                                        <p:cTn id="161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6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86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864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864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864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63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06196 L 0.22873 0.06196 " pathEditMode="relative" rAng="0" ptsTypes="AA">
                                      <p:cBhvr>
                                        <p:cTn id="184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86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1" dur="500"/>
                                        <p:tgtEl>
                                          <p:spTgt spid="864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864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86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864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864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86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500"/>
                                        <p:tgtEl>
                                          <p:spTgt spid="864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63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06196 L 0.33585 0.06196 " pathEditMode="relative" rAng="0" ptsTypes="AA">
                                      <p:cBhvr>
                                        <p:cTn id="218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86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86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500"/>
                                        <p:tgtEl>
                                          <p:spTgt spid="86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864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7" dur="500"/>
                                        <p:tgtEl>
                                          <p:spTgt spid="86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5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585 0.06196 L 3.52867E-7 0.11909 " pathEditMode="relative" rAng="0" ptsTypes="AA">
                                      <p:cBhvr>
                                        <p:cTn id="241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86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1" dur="500"/>
                                        <p:tgtEl>
                                          <p:spTgt spid="864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4" dur="500"/>
                                        <p:tgtEl>
                                          <p:spTgt spid="864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500"/>
                                        <p:tgtEl>
                                          <p:spTgt spid="864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0" dur="500"/>
                                        <p:tgtEl>
                                          <p:spTgt spid="86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63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2867E-7 0.11909 L 0.11437 0.11909 " pathEditMode="relative" rAng="0" ptsTypes="AA">
                                      <p:cBhvr>
                                        <p:cTn id="264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86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1" dur="500"/>
                                        <p:tgtEl>
                                          <p:spTgt spid="864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00"/>
                                        <p:tgtEl>
                                          <p:spTgt spid="864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86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5" dur="500"/>
                                        <p:tgtEl>
                                          <p:spTgt spid="86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8" dur="500"/>
                                        <p:tgtEl>
                                          <p:spTgt spid="86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1" dur="500"/>
                                        <p:tgtEl>
                                          <p:spTgt spid="864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4" dur="500"/>
                                        <p:tgtEl>
                                          <p:spTgt spid="864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63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37 0.11909 L 0.22873 0.11909 " pathEditMode="relative" rAng="0" ptsTypes="AA">
                                      <p:cBhvr>
                                        <p:cTn id="298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864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5" dur="500"/>
                                        <p:tgtEl>
                                          <p:spTgt spid="864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9" dur="500"/>
                                        <p:tgtEl>
                                          <p:spTgt spid="864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86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9" dur="500"/>
                                        <p:tgtEl>
                                          <p:spTgt spid="864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2" dur="500"/>
                                        <p:tgtEl>
                                          <p:spTgt spid="86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5" dur="500"/>
                                        <p:tgtEl>
                                          <p:spTgt spid="864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8" dur="500"/>
                                        <p:tgtEl>
                                          <p:spTgt spid="864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63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3 0.11909 L 0.33585 0.11909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864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864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9" dur="500"/>
                                        <p:tgtEl>
                                          <p:spTgt spid="864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3" dur="500"/>
                                        <p:tgtEl>
                                          <p:spTgt spid="864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86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258" grpId="0" animBg="1"/>
      <p:bldP spid="864258" grpId="1" animBg="1"/>
      <p:bldP spid="864258" grpId="2" animBg="1"/>
      <p:bldP spid="864258" grpId="3" animBg="1"/>
      <p:bldP spid="864258" grpId="4" animBg="1"/>
      <p:bldP spid="864258" grpId="5" animBg="1"/>
      <p:bldP spid="864258" grpId="6" animBg="1"/>
      <p:bldP spid="864258" grpId="7" animBg="1"/>
      <p:bldP spid="864258" grpId="8" animBg="1"/>
      <p:bldP spid="864258" grpId="9" animBg="1"/>
      <p:bldP spid="864258" grpId="10" animBg="1"/>
      <p:bldP spid="864264" grpId="0" animBg="1"/>
      <p:bldP spid="864264" grpId="1" animBg="1"/>
      <p:bldP spid="864265" grpId="0" animBg="1"/>
      <p:bldP spid="864265" grpId="1" animBg="1"/>
      <p:bldP spid="864266" grpId="0" animBg="1"/>
      <p:bldP spid="864266" grpId="1" animBg="1"/>
      <p:bldP spid="864267" grpId="0" animBg="1"/>
      <p:bldP spid="864267" grpId="1" animBg="1"/>
      <p:bldP spid="864268" grpId="0" animBg="1"/>
      <p:bldP spid="864268" grpId="1" animBg="1"/>
      <p:bldP spid="864269" grpId="0" animBg="1"/>
      <p:bldP spid="864269" grpId="1" animBg="1"/>
      <p:bldP spid="864270" grpId="0" animBg="1"/>
      <p:bldP spid="864270" grpId="1" animBg="1"/>
      <p:bldP spid="864271" grpId="0" animBg="1"/>
      <p:bldP spid="864276" grpId="0" animBg="1"/>
      <p:bldP spid="864277" grpId="0" animBg="1"/>
      <p:bldP spid="864278" grpId="0" animBg="1"/>
      <p:bldP spid="864279" grpId="0" animBg="1"/>
      <p:bldP spid="864280" grpId="0" animBg="1"/>
      <p:bldP spid="864281" grpId="0" animBg="1"/>
      <p:bldP spid="864282" grpId="0" animBg="1"/>
      <p:bldP spid="864283" grpId="0" animBg="1"/>
      <p:bldP spid="864284" grpId="0" animBg="1"/>
      <p:bldP spid="864285" grpId="0" animBg="1"/>
      <p:bldP spid="864286" grpId="0" animBg="1"/>
      <p:bldP spid="864287" grpId="0" animBg="1"/>
      <p:bldP spid="864290" grpId="0" animBg="1"/>
      <p:bldP spid="864291" grpId="0" animBg="1"/>
      <p:bldP spid="864292" grpId="0" animBg="1"/>
      <p:bldP spid="864293" grpId="0" animBg="1"/>
      <p:bldP spid="864294" grpId="0" animBg="1"/>
      <p:bldP spid="864295" grpId="0" animBg="1"/>
      <p:bldP spid="864296" grpId="0" animBg="1"/>
      <p:bldP spid="864297" grpId="0" animBg="1"/>
      <p:bldP spid="864298" grpId="0" animBg="1"/>
      <p:bldP spid="864299" grpId="0" animBg="1"/>
      <p:bldP spid="864300" grpId="0" animBg="1"/>
      <p:bldP spid="864301" grpId="0" animBg="1"/>
      <p:bldP spid="864302" grpId="0" animBg="1"/>
      <p:bldP spid="864303" grpId="0" animBg="1"/>
      <p:bldP spid="864304" grpId="0" animBg="1"/>
      <p:bldP spid="864305" grpId="0" animBg="1"/>
      <p:bldP spid="864306" grpId="0" animBg="1"/>
      <p:bldP spid="864307" grpId="0" animBg="1"/>
      <p:bldP spid="864308" grpId="0" animBg="1"/>
      <p:bldP spid="864309" grpId="0" animBg="1"/>
      <p:bldP spid="864310" grpId="0" animBg="1"/>
      <p:bldP spid="864311" grpId="0" animBg="1"/>
      <p:bldP spid="864312" grpId="0" animBg="1"/>
      <p:bldP spid="864313" grpId="0" animBg="1"/>
      <p:bldP spid="864314" grpId="0" animBg="1"/>
      <p:bldP spid="864315" grpId="0" animBg="1"/>
      <p:bldP spid="864316" grpId="0" animBg="1"/>
      <p:bldP spid="864317" grpId="0" animBg="1"/>
      <p:bldP spid="864319" grpId="0" animBg="1"/>
      <p:bldP spid="864320" grpId="0" animBg="1"/>
      <p:bldP spid="864321" grpId="0" animBg="1"/>
      <p:bldP spid="864322" grpId="0" animBg="1"/>
      <p:bldP spid="864323" grpId="0" animBg="1"/>
      <p:bldP spid="864324" grpId="0" animBg="1"/>
      <p:bldP spid="864325" grpId="0" animBg="1"/>
      <p:bldP spid="864326" grpId="0" animBg="1"/>
      <p:bldP spid="864327" grpId="0" animBg="1"/>
      <p:bldP spid="864328" grpId="0" animBg="1"/>
      <p:bldP spid="864330" grpId="0" animBg="1"/>
      <p:bldP spid="864332" grpId="0" animBg="1"/>
      <p:bldP spid="864333" grpId="0" animBg="1"/>
      <p:bldP spid="864334" grpId="0" animBg="1"/>
      <p:bldP spid="864335" grpId="0" animBg="1"/>
      <p:bldP spid="864337" grpId="0" animBg="1"/>
      <p:bldP spid="864338" grpId="0" animBg="1"/>
      <p:bldP spid="864339" grpId="0" animBg="1"/>
      <p:bldP spid="864340" grpId="0" animBg="1"/>
      <p:bldP spid="864341" grpId="0" animBg="1"/>
      <p:bldP spid="864342" grpId="0" animBg="1"/>
      <p:bldP spid="864343" grpId="0" animBg="1"/>
      <p:bldP spid="864344" grpId="0" animBg="1"/>
      <p:bldP spid="864345" grpId="0" animBg="1"/>
      <p:bldP spid="86434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LRU</a:t>
            </a:r>
            <a:r>
              <a:rPr lang="ja-JP" altLang="en-US"/>
              <a:t>の場合</a:t>
            </a:r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ページフレーム数：</a:t>
            </a:r>
            <a:r>
              <a:rPr lang="en-US" altLang="ja-JP"/>
              <a:t>3</a:t>
            </a:r>
          </a:p>
          <a:p>
            <a:endParaRPr lang="en-US" altLang="ja-JP"/>
          </a:p>
          <a:p>
            <a:endParaRPr lang="en-US" altLang="ja-JP"/>
          </a:p>
          <a:p>
            <a:endParaRPr lang="en-US" altLang="ja-JP"/>
          </a:p>
          <a:p>
            <a:endParaRPr lang="ja-JP" altLang="en-US"/>
          </a:p>
          <a:p>
            <a:r>
              <a:rPr lang="ja-JP" altLang="en-US"/>
              <a:t>ページフレーム数：</a:t>
            </a:r>
            <a:r>
              <a:rPr lang="en-US" altLang="ja-JP"/>
              <a:t>4</a:t>
            </a:r>
          </a:p>
        </p:txBody>
      </p:sp>
      <p:sp>
        <p:nvSpPr>
          <p:cNvPr id="865284" name="Rectangle 4"/>
          <p:cNvSpPr>
            <a:spLocks noChangeArrowheads="1"/>
          </p:cNvSpPr>
          <p:nvPr/>
        </p:nvSpPr>
        <p:spPr bwMode="auto">
          <a:xfrm>
            <a:off x="8280400" y="5075238"/>
            <a:ext cx="1512888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回数</a:t>
            </a: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5285" name="Rectangle 5"/>
          <p:cNvSpPr>
            <a:spLocks noChangeArrowheads="1"/>
          </p:cNvSpPr>
          <p:nvPr/>
        </p:nvSpPr>
        <p:spPr bwMode="auto">
          <a:xfrm>
            <a:off x="9072563" y="5940425"/>
            <a:ext cx="576262" cy="719138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</a:p>
        </p:txBody>
      </p:sp>
      <p:sp>
        <p:nvSpPr>
          <p:cNvPr id="865286" name="Line 6"/>
          <p:cNvSpPr>
            <a:spLocks noChangeShapeType="1"/>
          </p:cNvSpPr>
          <p:nvPr/>
        </p:nvSpPr>
        <p:spPr bwMode="auto">
          <a:xfrm>
            <a:off x="503238" y="7019925"/>
            <a:ext cx="8640762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5287" name="Text Box 7"/>
          <p:cNvSpPr txBox="1">
            <a:spLocks noChangeArrowheads="1"/>
          </p:cNvSpPr>
          <p:nvPr/>
        </p:nvSpPr>
        <p:spPr bwMode="auto">
          <a:xfrm>
            <a:off x="500614" y="7019925"/>
            <a:ext cx="643423" cy="3715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sz="18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時刻</a:t>
            </a:r>
          </a:p>
        </p:txBody>
      </p:sp>
      <p:sp>
        <p:nvSpPr>
          <p:cNvPr id="865288" name="Rectangle 8"/>
          <p:cNvSpPr>
            <a:spLocks noChangeArrowheads="1"/>
          </p:cNvSpPr>
          <p:nvPr/>
        </p:nvSpPr>
        <p:spPr bwMode="auto">
          <a:xfrm>
            <a:off x="8496300" y="5938838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5397" name="Rectangle 117"/>
          <p:cNvSpPr>
            <a:spLocks noChangeArrowheads="1"/>
          </p:cNvSpPr>
          <p:nvPr/>
        </p:nvSpPr>
        <p:spPr bwMode="auto">
          <a:xfrm>
            <a:off x="8280400" y="1331913"/>
            <a:ext cx="1512888" cy="1800225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ページフォルト</a:t>
            </a:r>
          </a:p>
          <a:p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回数</a:t>
            </a: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5398" name="Rectangle 118"/>
          <p:cNvSpPr>
            <a:spLocks noChangeArrowheads="1"/>
          </p:cNvSpPr>
          <p:nvPr/>
        </p:nvSpPr>
        <p:spPr bwMode="auto">
          <a:xfrm>
            <a:off x="9072563" y="2197100"/>
            <a:ext cx="576262" cy="719138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</a:t>
            </a:r>
          </a:p>
        </p:txBody>
      </p:sp>
      <p:sp>
        <p:nvSpPr>
          <p:cNvPr id="865399" name="Rectangle 119"/>
          <p:cNvSpPr>
            <a:spLocks noChangeArrowheads="1"/>
          </p:cNvSpPr>
          <p:nvPr/>
        </p:nvSpPr>
        <p:spPr bwMode="auto">
          <a:xfrm>
            <a:off x="8496300" y="2195513"/>
            <a:ext cx="576263" cy="719137"/>
          </a:xfrm>
          <a:prstGeom prst="rect">
            <a:avLst/>
          </a:prstGeom>
          <a:solidFill>
            <a:schemeClr val="tx2"/>
          </a:solidFill>
          <a:ln w="38100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en-US" altLang="ja-JP" sz="4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865400" name="AutoShape 120"/>
          <p:cNvSpPr>
            <a:spLocks noChangeArrowheads="1"/>
          </p:cNvSpPr>
          <p:nvPr/>
        </p:nvSpPr>
        <p:spPr bwMode="auto">
          <a:xfrm>
            <a:off x="5761038" y="3419475"/>
            <a:ext cx="4032250" cy="1512888"/>
          </a:xfrm>
          <a:prstGeom prst="upDownArrowCallout">
            <a:avLst>
              <a:gd name="adj1" fmla="val 15942"/>
              <a:gd name="adj2" fmla="val 20360"/>
              <a:gd name="adj3" fmla="val 12486"/>
              <a:gd name="adj4" fmla="val 50000"/>
            </a:avLst>
          </a:prstGeom>
          <a:solidFill>
            <a:srgbClr val="FFCCFF"/>
          </a:solidFill>
          <a:ln w="38100" algn="ctr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ページフレーム数を増やすことで</a:t>
            </a:r>
          </a:p>
          <a:p>
            <a:r>
              <a:rPr lang="ja-JP" altLang="en-US" sz="2000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ちゃんとページフォルト回数減少</a:t>
            </a:r>
            <a:endParaRPr lang="en-US" altLang="ja-JP" sz="2000" dirty="0">
              <a:solidFill>
                <a:srgbClr val="A5002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865470" name="Group 190"/>
          <p:cNvGrpSpPr>
            <a:grpSpLocks/>
          </p:cNvGrpSpPr>
          <p:nvPr/>
        </p:nvGrpSpPr>
        <p:grpSpPr bwMode="auto">
          <a:xfrm>
            <a:off x="1152525" y="5148263"/>
            <a:ext cx="6913563" cy="1800225"/>
            <a:chOff x="726" y="4876"/>
            <a:chExt cx="4355" cy="1134"/>
          </a:xfrm>
        </p:grpSpPr>
        <p:sp>
          <p:nvSpPr>
            <p:cNvPr id="865402" name="Rectangle 122"/>
            <p:cNvSpPr>
              <a:spLocks noChangeArrowheads="1"/>
            </p:cNvSpPr>
            <p:nvPr/>
          </p:nvSpPr>
          <p:spPr bwMode="auto">
            <a:xfrm>
              <a:off x="726" y="5329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65403" name="Rectangle 123"/>
            <p:cNvSpPr>
              <a:spLocks noChangeArrowheads="1"/>
            </p:cNvSpPr>
            <p:nvPr/>
          </p:nvSpPr>
          <p:spPr bwMode="auto">
            <a:xfrm>
              <a:off x="726" y="555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5405" name="Rectangle 125"/>
            <p:cNvSpPr>
              <a:spLocks noChangeArrowheads="1"/>
            </p:cNvSpPr>
            <p:nvPr/>
          </p:nvSpPr>
          <p:spPr bwMode="auto">
            <a:xfrm>
              <a:off x="1088" y="555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5406" name="AutoShape 126"/>
            <p:cNvSpPr>
              <a:spLocks noChangeArrowheads="1"/>
            </p:cNvSpPr>
            <p:nvPr/>
          </p:nvSpPr>
          <p:spPr bwMode="auto">
            <a:xfrm>
              <a:off x="816" y="487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07" name="Rectangle 127"/>
            <p:cNvSpPr>
              <a:spLocks noChangeArrowheads="1"/>
            </p:cNvSpPr>
            <p:nvPr/>
          </p:nvSpPr>
          <p:spPr bwMode="auto">
            <a:xfrm>
              <a:off x="1089" y="510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08" name="AutoShape 128"/>
            <p:cNvSpPr>
              <a:spLocks noChangeArrowheads="1"/>
            </p:cNvSpPr>
            <p:nvPr/>
          </p:nvSpPr>
          <p:spPr bwMode="auto">
            <a:xfrm>
              <a:off x="1179" y="487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10" name="Rectangle 130"/>
            <p:cNvSpPr>
              <a:spLocks noChangeArrowheads="1"/>
            </p:cNvSpPr>
            <p:nvPr/>
          </p:nvSpPr>
          <p:spPr bwMode="auto">
            <a:xfrm>
              <a:off x="1451" y="510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11" name="Rectangle 131"/>
            <p:cNvSpPr>
              <a:spLocks noChangeArrowheads="1"/>
            </p:cNvSpPr>
            <p:nvPr/>
          </p:nvSpPr>
          <p:spPr bwMode="auto">
            <a:xfrm>
              <a:off x="1451" y="532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12" name="AutoShape 132"/>
            <p:cNvSpPr>
              <a:spLocks noChangeArrowheads="1"/>
            </p:cNvSpPr>
            <p:nvPr/>
          </p:nvSpPr>
          <p:spPr bwMode="auto">
            <a:xfrm>
              <a:off x="1542" y="487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13" name="Rectangle 133"/>
            <p:cNvSpPr>
              <a:spLocks noChangeArrowheads="1"/>
            </p:cNvSpPr>
            <p:nvPr/>
          </p:nvSpPr>
          <p:spPr bwMode="auto">
            <a:xfrm>
              <a:off x="1814" y="510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14" name="Rectangle 134"/>
            <p:cNvSpPr>
              <a:spLocks noChangeArrowheads="1"/>
            </p:cNvSpPr>
            <p:nvPr/>
          </p:nvSpPr>
          <p:spPr bwMode="auto">
            <a:xfrm>
              <a:off x="1814" y="532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15" name="Rectangle 135"/>
            <p:cNvSpPr>
              <a:spLocks noChangeArrowheads="1"/>
            </p:cNvSpPr>
            <p:nvPr/>
          </p:nvSpPr>
          <p:spPr bwMode="auto">
            <a:xfrm>
              <a:off x="1814" y="555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416" name="AutoShape 136"/>
            <p:cNvSpPr>
              <a:spLocks noChangeArrowheads="1"/>
            </p:cNvSpPr>
            <p:nvPr/>
          </p:nvSpPr>
          <p:spPr bwMode="auto">
            <a:xfrm>
              <a:off x="1905" y="487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17" name="Rectangle 137"/>
            <p:cNvSpPr>
              <a:spLocks noChangeArrowheads="1"/>
            </p:cNvSpPr>
            <p:nvPr/>
          </p:nvSpPr>
          <p:spPr bwMode="auto">
            <a:xfrm>
              <a:off x="2177" y="532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18" name="Rectangle 138"/>
            <p:cNvSpPr>
              <a:spLocks noChangeArrowheads="1"/>
            </p:cNvSpPr>
            <p:nvPr/>
          </p:nvSpPr>
          <p:spPr bwMode="auto">
            <a:xfrm>
              <a:off x="2177" y="555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419" name="Rectangle 139"/>
            <p:cNvSpPr>
              <a:spLocks noChangeArrowheads="1"/>
            </p:cNvSpPr>
            <p:nvPr/>
          </p:nvSpPr>
          <p:spPr bwMode="auto">
            <a:xfrm>
              <a:off x="2178" y="578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20" name="Rectangle 140"/>
            <p:cNvSpPr>
              <a:spLocks noChangeArrowheads="1"/>
            </p:cNvSpPr>
            <p:nvPr/>
          </p:nvSpPr>
          <p:spPr bwMode="auto">
            <a:xfrm>
              <a:off x="2540" y="555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421" name="Rectangle 141"/>
            <p:cNvSpPr>
              <a:spLocks noChangeArrowheads="1"/>
            </p:cNvSpPr>
            <p:nvPr/>
          </p:nvSpPr>
          <p:spPr bwMode="auto">
            <a:xfrm>
              <a:off x="2541" y="578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22" name="Rectangle 142"/>
            <p:cNvSpPr>
              <a:spLocks noChangeArrowheads="1"/>
            </p:cNvSpPr>
            <p:nvPr/>
          </p:nvSpPr>
          <p:spPr bwMode="auto">
            <a:xfrm>
              <a:off x="2541" y="510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23" name="Rectangle 143"/>
            <p:cNvSpPr>
              <a:spLocks noChangeArrowheads="1"/>
            </p:cNvSpPr>
            <p:nvPr/>
          </p:nvSpPr>
          <p:spPr bwMode="auto">
            <a:xfrm>
              <a:off x="2904" y="578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24" name="Rectangle 144"/>
            <p:cNvSpPr>
              <a:spLocks noChangeArrowheads="1"/>
            </p:cNvSpPr>
            <p:nvPr/>
          </p:nvSpPr>
          <p:spPr bwMode="auto">
            <a:xfrm>
              <a:off x="2904" y="510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25" name="Rectangle 145"/>
            <p:cNvSpPr>
              <a:spLocks noChangeArrowheads="1"/>
            </p:cNvSpPr>
            <p:nvPr/>
          </p:nvSpPr>
          <p:spPr bwMode="auto">
            <a:xfrm>
              <a:off x="2904" y="532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26" name="AutoShape 146"/>
            <p:cNvSpPr>
              <a:spLocks noChangeArrowheads="1"/>
            </p:cNvSpPr>
            <p:nvPr/>
          </p:nvSpPr>
          <p:spPr bwMode="auto">
            <a:xfrm>
              <a:off x="2993" y="487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27" name="Rectangle 147"/>
            <p:cNvSpPr>
              <a:spLocks noChangeArrowheads="1"/>
            </p:cNvSpPr>
            <p:nvPr/>
          </p:nvSpPr>
          <p:spPr bwMode="auto">
            <a:xfrm>
              <a:off x="3266" y="532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28" name="Rectangle 148"/>
            <p:cNvSpPr>
              <a:spLocks noChangeArrowheads="1"/>
            </p:cNvSpPr>
            <p:nvPr/>
          </p:nvSpPr>
          <p:spPr bwMode="auto">
            <a:xfrm>
              <a:off x="3266" y="555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5430" name="Rectangle 150"/>
            <p:cNvSpPr>
              <a:spLocks noChangeArrowheads="1"/>
            </p:cNvSpPr>
            <p:nvPr/>
          </p:nvSpPr>
          <p:spPr bwMode="auto">
            <a:xfrm>
              <a:off x="3629" y="555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5431" name="Rectangle 151"/>
            <p:cNvSpPr>
              <a:spLocks noChangeArrowheads="1"/>
            </p:cNvSpPr>
            <p:nvPr/>
          </p:nvSpPr>
          <p:spPr bwMode="auto">
            <a:xfrm>
              <a:off x="3629" y="510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33" name="Rectangle 153"/>
            <p:cNvSpPr>
              <a:spLocks noChangeArrowheads="1"/>
            </p:cNvSpPr>
            <p:nvPr/>
          </p:nvSpPr>
          <p:spPr bwMode="auto">
            <a:xfrm>
              <a:off x="3991" y="510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34" name="Rectangle 154"/>
            <p:cNvSpPr>
              <a:spLocks noChangeArrowheads="1"/>
            </p:cNvSpPr>
            <p:nvPr/>
          </p:nvSpPr>
          <p:spPr bwMode="auto">
            <a:xfrm>
              <a:off x="3991" y="532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35" name="Rectangle 155"/>
            <p:cNvSpPr>
              <a:spLocks noChangeArrowheads="1"/>
            </p:cNvSpPr>
            <p:nvPr/>
          </p:nvSpPr>
          <p:spPr bwMode="auto">
            <a:xfrm>
              <a:off x="3991" y="555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5436" name="AutoShape 156"/>
            <p:cNvSpPr>
              <a:spLocks noChangeArrowheads="1"/>
            </p:cNvSpPr>
            <p:nvPr/>
          </p:nvSpPr>
          <p:spPr bwMode="auto">
            <a:xfrm>
              <a:off x="4082" y="487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37" name="Rectangle 157"/>
            <p:cNvSpPr>
              <a:spLocks noChangeArrowheads="1"/>
            </p:cNvSpPr>
            <p:nvPr/>
          </p:nvSpPr>
          <p:spPr bwMode="auto">
            <a:xfrm>
              <a:off x="4354" y="532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39" name="Rectangle 159"/>
            <p:cNvSpPr>
              <a:spLocks noChangeArrowheads="1"/>
            </p:cNvSpPr>
            <p:nvPr/>
          </p:nvSpPr>
          <p:spPr bwMode="auto">
            <a:xfrm>
              <a:off x="4354" y="510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40" name="AutoShape 160"/>
            <p:cNvSpPr>
              <a:spLocks noChangeArrowheads="1"/>
            </p:cNvSpPr>
            <p:nvPr/>
          </p:nvSpPr>
          <p:spPr bwMode="auto">
            <a:xfrm>
              <a:off x="4445" y="487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41" name="Rectangle 161"/>
            <p:cNvSpPr>
              <a:spLocks noChangeArrowheads="1"/>
            </p:cNvSpPr>
            <p:nvPr/>
          </p:nvSpPr>
          <p:spPr bwMode="auto">
            <a:xfrm>
              <a:off x="4717" y="555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5443" name="Rectangle 163"/>
            <p:cNvSpPr>
              <a:spLocks noChangeArrowheads="1"/>
            </p:cNvSpPr>
            <p:nvPr/>
          </p:nvSpPr>
          <p:spPr bwMode="auto">
            <a:xfrm>
              <a:off x="4717" y="532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44" name="Rectangle 164"/>
            <p:cNvSpPr>
              <a:spLocks noChangeArrowheads="1"/>
            </p:cNvSpPr>
            <p:nvPr/>
          </p:nvSpPr>
          <p:spPr bwMode="auto">
            <a:xfrm>
              <a:off x="727" y="5783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３</a:t>
              </a:r>
            </a:p>
          </p:txBody>
        </p:sp>
        <p:sp>
          <p:nvSpPr>
            <p:cNvPr id="865445" name="Rectangle 165"/>
            <p:cNvSpPr>
              <a:spLocks noChangeArrowheads="1"/>
            </p:cNvSpPr>
            <p:nvPr/>
          </p:nvSpPr>
          <p:spPr bwMode="auto">
            <a:xfrm>
              <a:off x="1815" y="578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47" name="Rectangle 167"/>
            <p:cNvSpPr>
              <a:spLocks noChangeArrowheads="1"/>
            </p:cNvSpPr>
            <p:nvPr/>
          </p:nvSpPr>
          <p:spPr bwMode="auto">
            <a:xfrm>
              <a:off x="1090" y="5783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65448" name="Rectangle 168"/>
            <p:cNvSpPr>
              <a:spLocks noChangeArrowheads="1"/>
            </p:cNvSpPr>
            <p:nvPr/>
          </p:nvSpPr>
          <p:spPr bwMode="auto">
            <a:xfrm>
              <a:off x="1452" y="5783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65451" name="Rectangle 171"/>
            <p:cNvSpPr>
              <a:spLocks noChangeArrowheads="1"/>
            </p:cNvSpPr>
            <p:nvPr/>
          </p:nvSpPr>
          <p:spPr bwMode="auto">
            <a:xfrm>
              <a:off x="2178" y="510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53" name="Rectangle 173"/>
            <p:cNvSpPr>
              <a:spLocks noChangeArrowheads="1"/>
            </p:cNvSpPr>
            <p:nvPr/>
          </p:nvSpPr>
          <p:spPr bwMode="auto">
            <a:xfrm>
              <a:off x="2541" y="5329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54" name="Rectangle 174"/>
            <p:cNvSpPr>
              <a:spLocks noChangeArrowheads="1"/>
            </p:cNvSpPr>
            <p:nvPr/>
          </p:nvSpPr>
          <p:spPr bwMode="auto">
            <a:xfrm>
              <a:off x="3267" y="578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5455" name="Rectangle 175"/>
            <p:cNvSpPr>
              <a:spLocks noChangeArrowheads="1"/>
            </p:cNvSpPr>
            <p:nvPr/>
          </p:nvSpPr>
          <p:spPr bwMode="auto">
            <a:xfrm>
              <a:off x="3630" y="578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5457" name="Rectangle 177"/>
            <p:cNvSpPr>
              <a:spLocks noChangeArrowheads="1"/>
            </p:cNvSpPr>
            <p:nvPr/>
          </p:nvSpPr>
          <p:spPr bwMode="auto">
            <a:xfrm>
              <a:off x="4355" y="578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458" name="AutoShape 178"/>
            <p:cNvSpPr>
              <a:spLocks noChangeArrowheads="1"/>
            </p:cNvSpPr>
            <p:nvPr/>
          </p:nvSpPr>
          <p:spPr bwMode="auto">
            <a:xfrm>
              <a:off x="4809" y="487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59" name="Rectangle 179"/>
            <p:cNvSpPr>
              <a:spLocks noChangeArrowheads="1"/>
            </p:cNvSpPr>
            <p:nvPr/>
          </p:nvSpPr>
          <p:spPr bwMode="auto">
            <a:xfrm>
              <a:off x="4718" y="578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460" name="Rectangle 180"/>
            <p:cNvSpPr>
              <a:spLocks noChangeArrowheads="1"/>
            </p:cNvSpPr>
            <p:nvPr/>
          </p:nvSpPr>
          <p:spPr bwMode="auto">
            <a:xfrm>
              <a:off x="726" y="510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61" name="Rectangle 181"/>
            <p:cNvSpPr>
              <a:spLocks noChangeArrowheads="1"/>
            </p:cNvSpPr>
            <p:nvPr/>
          </p:nvSpPr>
          <p:spPr bwMode="auto">
            <a:xfrm>
              <a:off x="1088" y="5329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62" name="Rectangle 182"/>
            <p:cNvSpPr>
              <a:spLocks noChangeArrowheads="1"/>
            </p:cNvSpPr>
            <p:nvPr/>
          </p:nvSpPr>
          <p:spPr bwMode="auto">
            <a:xfrm>
              <a:off x="1451" y="555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463" name="Rectangle 183"/>
            <p:cNvSpPr>
              <a:spLocks noChangeArrowheads="1"/>
            </p:cNvSpPr>
            <p:nvPr/>
          </p:nvSpPr>
          <p:spPr bwMode="auto">
            <a:xfrm>
              <a:off x="2904" y="555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5464" name="Rectangle 184"/>
            <p:cNvSpPr>
              <a:spLocks noChangeArrowheads="1"/>
            </p:cNvSpPr>
            <p:nvPr/>
          </p:nvSpPr>
          <p:spPr bwMode="auto">
            <a:xfrm>
              <a:off x="4355" y="555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5465" name="Rectangle 185"/>
            <p:cNvSpPr>
              <a:spLocks noChangeArrowheads="1"/>
            </p:cNvSpPr>
            <p:nvPr/>
          </p:nvSpPr>
          <p:spPr bwMode="auto">
            <a:xfrm>
              <a:off x="4718" y="510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5466" name="Rectangle 186"/>
            <p:cNvSpPr>
              <a:spLocks noChangeArrowheads="1"/>
            </p:cNvSpPr>
            <p:nvPr/>
          </p:nvSpPr>
          <p:spPr bwMode="auto">
            <a:xfrm>
              <a:off x="3266" y="510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67" name="Rectangle 187"/>
            <p:cNvSpPr>
              <a:spLocks noChangeArrowheads="1"/>
            </p:cNvSpPr>
            <p:nvPr/>
          </p:nvSpPr>
          <p:spPr bwMode="auto">
            <a:xfrm>
              <a:off x="3628" y="5329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68" name="Rectangle 188"/>
            <p:cNvSpPr>
              <a:spLocks noChangeArrowheads="1"/>
            </p:cNvSpPr>
            <p:nvPr/>
          </p:nvSpPr>
          <p:spPr bwMode="auto">
            <a:xfrm>
              <a:off x="1815" y="578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69" name="Rectangle 189"/>
            <p:cNvSpPr>
              <a:spLocks noChangeArrowheads="1"/>
            </p:cNvSpPr>
            <p:nvPr/>
          </p:nvSpPr>
          <p:spPr bwMode="auto">
            <a:xfrm>
              <a:off x="3993" y="578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</p:grpSp>
      <p:grpSp>
        <p:nvGrpSpPr>
          <p:cNvPr id="865529" name="Group 249"/>
          <p:cNvGrpSpPr>
            <a:grpSpLocks/>
          </p:cNvGrpSpPr>
          <p:nvPr/>
        </p:nvGrpSpPr>
        <p:grpSpPr bwMode="auto">
          <a:xfrm>
            <a:off x="1152525" y="1692275"/>
            <a:ext cx="6913563" cy="1439863"/>
            <a:chOff x="726" y="1020"/>
            <a:chExt cx="4355" cy="907"/>
          </a:xfrm>
        </p:grpSpPr>
        <p:sp>
          <p:nvSpPr>
            <p:cNvPr id="865472" name="Rectangle 192"/>
            <p:cNvSpPr>
              <a:spLocks noChangeArrowheads="1"/>
            </p:cNvSpPr>
            <p:nvPr/>
          </p:nvSpPr>
          <p:spPr bwMode="auto">
            <a:xfrm>
              <a:off x="726" y="1473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65473" name="Rectangle 193"/>
            <p:cNvSpPr>
              <a:spLocks noChangeArrowheads="1"/>
            </p:cNvSpPr>
            <p:nvPr/>
          </p:nvSpPr>
          <p:spPr bwMode="auto">
            <a:xfrm>
              <a:off x="726" y="170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5475" name="Rectangle 195"/>
            <p:cNvSpPr>
              <a:spLocks noChangeArrowheads="1"/>
            </p:cNvSpPr>
            <p:nvPr/>
          </p:nvSpPr>
          <p:spPr bwMode="auto">
            <a:xfrm>
              <a:off x="1088" y="170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5476" name="AutoShape 196"/>
            <p:cNvSpPr>
              <a:spLocks noChangeArrowheads="1"/>
            </p:cNvSpPr>
            <p:nvPr/>
          </p:nvSpPr>
          <p:spPr bwMode="auto">
            <a:xfrm>
              <a:off x="816" y="1020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77" name="Rectangle 197"/>
            <p:cNvSpPr>
              <a:spLocks noChangeArrowheads="1"/>
            </p:cNvSpPr>
            <p:nvPr/>
          </p:nvSpPr>
          <p:spPr bwMode="auto">
            <a:xfrm>
              <a:off x="726" y="124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78" name="Rectangle 198"/>
            <p:cNvSpPr>
              <a:spLocks noChangeArrowheads="1"/>
            </p:cNvSpPr>
            <p:nvPr/>
          </p:nvSpPr>
          <p:spPr bwMode="auto">
            <a:xfrm>
              <a:off x="1089" y="12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79" name="AutoShape 199"/>
            <p:cNvSpPr>
              <a:spLocks noChangeArrowheads="1"/>
            </p:cNvSpPr>
            <p:nvPr/>
          </p:nvSpPr>
          <p:spPr bwMode="auto">
            <a:xfrm>
              <a:off x="1179" y="1020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80" name="Rectangle 200"/>
            <p:cNvSpPr>
              <a:spLocks noChangeArrowheads="1"/>
            </p:cNvSpPr>
            <p:nvPr/>
          </p:nvSpPr>
          <p:spPr bwMode="auto">
            <a:xfrm>
              <a:off x="1088" y="147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82" name="Rectangle 202"/>
            <p:cNvSpPr>
              <a:spLocks noChangeArrowheads="1"/>
            </p:cNvSpPr>
            <p:nvPr/>
          </p:nvSpPr>
          <p:spPr bwMode="auto">
            <a:xfrm>
              <a:off x="1451" y="12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83" name="Rectangle 203"/>
            <p:cNvSpPr>
              <a:spLocks noChangeArrowheads="1"/>
            </p:cNvSpPr>
            <p:nvPr/>
          </p:nvSpPr>
          <p:spPr bwMode="auto">
            <a:xfrm>
              <a:off x="1451" y="147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84" name="AutoShape 204"/>
            <p:cNvSpPr>
              <a:spLocks noChangeArrowheads="1"/>
            </p:cNvSpPr>
            <p:nvPr/>
          </p:nvSpPr>
          <p:spPr bwMode="auto">
            <a:xfrm>
              <a:off x="1542" y="1020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85" name="Rectangle 205"/>
            <p:cNvSpPr>
              <a:spLocks noChangeArrowheads="1"/>
            </p:cNvSpPr>
            <p:nvPr/>
          </p:nvSpPr>
          <p:spPr bwMode="auto">
            <a:xfrm>
              <a:off x="1451" y="170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487" name="Rectangle 207"/>
            <p:cNvSpPr>
              <a:spLocks noChangeArrowheads="1"/>
            </p:cNvSpPr>
            <p:nvPr/>
          </p:nvSpPr>
          <p:spPr bwMode="auto">
            <a:xfrm>
              <a:off x="1814" y="147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488" name="Rectangle 208"/>
            <p:cNvSpPr>
              <a:spLocks noChangeArrowheads="1"/>
            </p:cNvSpPr>
            <p:nvPr/>
          </p:nvSpPr>
          <p:spPr bwMode="auto">
            <a:xfrm>
              <a:off x="1814" y="170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489" name="AutoShape 209"/>
            <p:cNvSpPr>
              <a:spLocks noChangeArrowheads="1"/>
            </p:cNvSpPr>
            <p:nvPr/>
          </p:nvSpPr>
          <p:spPr bwMode="auto">
            <a:xfrm>
              <a:off x="1905" y="1020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90" name="Rectangle 210"/>
            <p:cNvSpPr>
              <a:spLocks noChangeArrowheads="1"/>
            </p:cNvSpPr>
            <p:nvPr/>
          </p:nvSpPr>
          <p:spPr bwMode="auto">
            <a:xfrm>
              <a:off x="1814" y="124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92" name="Rectangle 212"/>
            <p:cNvSpPr>
              <a:spLocks noChangeArrowheads="1"/>
            </p:cNvSpPr>
            <p:nvPr/>
          </p:nvSpPr>
          <p:spPr bwMode="auto">
            <a:xfrm>
              <a:off x="2177" y="170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493" name="Rectangle 213"/>
            <p:cNvSpPr>
              <a:spLocks noChangeArrowheads="1"/>
            </p:cNvSpPr>
            <p:nvPr/>
          </p:nvSpPr>
          <p:spPr bwMode="auto">
            <a:xfrm>
              <a:off x="2177" y="12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94" name="AutoShape 214"/>
            <p:cNvSpPr>
              <a:spLocks noChangeArrowheads="1"/>
            </p:cNvSpPr>
            <p:nvPr/>
          </p:nvSpPr>
          <p:spPr bwMode="auto">
            <a:xfrm>
              <a:off x="2268" y="1020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95" name="Rectangle 215"/>
            <p:cNvSpPr>
              <a:spLocks noChangeArrowheads="1"/>
            </p:cNvSpPr>
            <p:nvPr/>
          </p:nvSpPr>
          <p:spPr bwMode="auto">
            <a:xfrm>
              <a:off x="2177" y="147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97" name="Rectangle 217"/>
            <p:cNvSpPr>
              <a:spLocks noChangeArrowheads="1"/>
            </p:cNvSpPr>
            <p:nvPr/>
          </p:nvSpPr>
          <p:spPr bwMode="auto">
            <a:xfrm>
              <a:off x="2540" y="12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498" name="Rectangle 218"/>
            <p:cNvSpPr>
              <a:spLocks noChangeArrowheads="1"/>
            </p:cNvSpPr>
            <p:nvPr/>
          </p:nvSpPr>
          <p:spPr bwMode="auto">
            <a:xfrm>
              <a:off x="2540" y="147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499" name="AutoShape 219"/>
            <p:cNvSpPr>
              <a:spLocks noChangeArrowheads="1"/>
            </p:cNvSpPr>
            <p:nvPr/>
          </p:nvSpPr>
          <p:spPr bwMode="auto">
            <a:xfrm>
              <a:off x="2631" y="1020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500" name="Rectangle 220"/>
            <p:cNvSpPr>
              <a:spLocks noChangeArrowheads="1"/>
            </p:cNvSpPr>
            <p:nvPr/>
          </p:nvSpPr>
          <p:spPr bwMode="auto">
            <a:xfrm>
              <a:off x="2540" y="170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502" name="Rectangle 222"/>
            <p:cNvSpPr>
              <a:spLocks noChangeArrowheads="1"/>
            </p:cNvSpPr>
            <p:nvPr/>
          </p:nvSpPr>
          <p:spPr bwMode="auto">
            <a:xfrm>
              <a:off x="2904" y="147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503" name="Rectangle 223"/>
            <p:cNvSpPr>
              <a:spLocks noChangeArrowheads="1"/>
            </p:cNvSpPr>
            <p:nvPr/>
          </p:nvSpPr>
          <p:spPr bwMode="auto">
            <a:xfrm>
              <a:off x="2903" y="170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504" name="AutoShape 224"/>
            <p:cNvSpPr>
              <a:spLocks noChangeArrowheads="1"/>
            </p:cNvSpPr>
            <p:nvPr/>
          </p:nvSpPr>
          <p:spPr bwMode="auto">
            <a:xfrm>
              <a:off x="2993" y="1020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505" name="Rectangle 225"/>
            <p:cNvSpPr>
              <a:spLocks noChangeArrowheads="1"/>
            </p:cNvSpPr>
            <p:nvPr/>
          </p:nvSpPr>
          <p:spPr bwMode="auto">
            <a:xfrm>
              <a:off x="2903" y="124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5507" name="Rectangle 227"/>
            <p:cNvSpPr>
              <a:spLocks noChangeArrowheads="1"/>
            </p:cNvSpPr>
            <p:nvPr/>
          </p:nvSpPr>
          <p:spPr bwMode="auto">
            <a:xfrm>
              <a:off x="3266" y="170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508" name="Rectangle 228"/>
            <p:cNvSpPr>
              <a:spLocks noChangeArrowheads="1"/>
            </p:cNvSpPr>
            <p:nvPr/>
          </p:nvSpPr>
          <p:spPr bwMode="auto">
            <a:xfrm>
              <a:off x="3266" y="12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5510" name="Rectangle 230"/>
            <p:cNvSpPr>
              <a:spLocks noChangeArrowheads="1"/>
            </p:cNvSpPr>
            <p:nvPr/>
          </p:nvSpPr>
          <p:spPr bwMode="auto">
            <a:xfrm>
              <a:off x="3629" y="12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5511" name="Rectangle 231"/>
            <p:cNvSpPr>
              <a:spLocks noChangeArrowheads="1"/>
            </p:cNvSpPr>
            <p:nvPr/>
          </p:nvSpPr>
          <p:spPr bwMode="auto">
            <a:xfrm>
              <a:off x="3629" y="147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513" name="Rectangle 233"/>
            <p:cNvSpPr>
              <a:spLocks noChangeArrowheads="1"/>
            </p:cNvSpPr>
            <p:nvPr/>
          </p:nvSpPr>
          <p:spPr bwMode="auto">
            <a:xfrm>
              <a:off x="3991" y="147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514" name="Rectangle 234"/>
            <p:cNvSpPr>
              <a:spLocks noChangeArrowheads="1"/>
            </p:cNvSpPr>
            <p:nvPr/>
          </p:nvSpPr>
          <p:spPr bwMode="auto">
            <a:xfrm>
              <a:off x="3991" y="170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515" name="AutoShape 235"/>
            <p:cNvSpPr>
              <a:spLocks noChangeArrowheads="1"/>
            </p:cNvSpPr>
            <p:nvPr/>
          </p:nvSpPr>
          <p:spPr bwMode="auto">
            <a:xfrm>
              <a:off x="4082" y="1020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516" name="Rectangle 236"/>
            <p:cNvSpPr>
              <a:spLocks noChangeArrowheads="1"/>
            </p:cNvSpPr>
            <p:nvPr/>
          </p:nvSpPr>
          <p:spPr bwMode="auto">
            <a:xfrm>
              <a:off x="3993" y="124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518" name="Rectangle 238"/>
            <p:cNvSpPr>
              <a:spLocks noChangeArrowheads="1"/>
            </p:cNvSpPr>
            <p:nvPr/>
          </p:nvSpPr>
          <p:spPr bwMode="auto">
            <a:xfrm>
              <a:off x="4354" y="170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519" name="Rectangle 239"/>
            <p:cNvSpPr>
              <a:spLocks noChangeArrowheads="1"/>
            </p:cNvSpPr>
            <p:nvPr/>
          </p:nvSpPr>
          <p:spPr bwMode="auto">
            <a:xfrm>
              <a:off x="4354" y="12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520" name="AutoShape 240"/>
            <p:cNvSpPr>
              <a:spLocks noChangeArrowheads="1"/>
            </p:cNvSpPr>
            <p:nvPr/>
          </p:nvSpPr>
          <p:spPr bwMode="auto">
            <a:xfrm>
              <a:off x="4445" y="1020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521" name="Rectangle 241"/>
            <p:cNvSpPr>
              <a:spLocks noChangeArrowheads="1"/>
            </p:cNvSpPr>
            <p:nvPr/>
          </p:nvSpPr>
          <p:spPr bwMode="auto">
            <a:xfrm>
              <a:off x="4355" y="147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5523" name="Rectangle 243"/>
            <p:cNvSpPr>
              <a:spLocks noChangeArrowheads="1"/>
            </p:cNvSpPr>
            <p:nvPr/>
          </p:nvSpPr>
          <p:spPr bwMode="auto">
            <a:xfrm>
              <a:off x="4717" y="12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5524" name="Rectangle 244"/>
            <p:cNvSpPr>
              <a:spLocks noChangeArrowheads="1"/>
            </p:cNvSpPr>
            <p:nvPr/>
          </p:nvSpPr>
          <p:spPr bwMode="auto">
            <a:xfrm>
              <a:off x="4717" y="147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5525" name="AutoShape 245"/>
            <p:cNvSpPr>
              <a:spLocks noChangeArrowheads="1"/>
            </p:cNvSpPr>
            <p:nvPr/>
          </p:nvSpPr>
          <p:spPr bwMode="auto">
            <a:xfrm>
              <a:off x="4808" y="1020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5526" name="Rectangle 246"/>
            <p:cNvSpPr>
              <a:spLocks noChangeArrowheads="1"/>
            </p:cNvSpPr>
            <p:nvPr/>
          </p:nvSpPr>
          <p:spPr bwMode="auto">
            <a:xfrm>
              <a:off x="3267" y="147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5527" name="Rectangle 247"/>
            <p:cNvSpPr>
              <a:spLocks noChangeArrowheads="1"/>
            </p:cNvSpPr>
            <p:nvPr/>
          </p:nvSpPr>
          <p:spPr bwMode="auto">
            <a:xfrm>
              <a:off x="3630" y="170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5528" name="Rectangle 248"/>
            <p:cNvSpPr>
              <a:spLocks noChangeArrowheads="1"/>
            </p:cNvSpPr>
            <p:nvPr/>
          </p:nvSpPr>
          <p:spPr bwMode="auto">
            <a:xfrm>
              <a:off x="4718" y="170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5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6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6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65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6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6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500"/>
                                        <p:tgtEl>
                                          <p:spTgt spid="86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5285" grpId="0" animBg="1"/>
      <p:bldP spid="865288" grpId="0" animBg="1"/>
      <p:bldP spid="865398" grpId="0" animBg="1"/>
      <p:bldP spid="865399" grpId="0" animBg="1"/>
      <p:bldP spid="86540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Belady</a:t>
            </a:r>
            <a:r>
              <a:rPr lang="ja-JP" altLang="en-US"/>
              <a:t>の例外の原因</a:t>
            </a:r>
          </a:p>
        </p:txBody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ページフォルトが増えるということは</a:t>
            </a:r>
            <a:r>
              <a:rPr lang="en-US" altLang="ja-JP"/>
              <a:t>...</a:t>
            </a:r>
          </a:p>
          <a:p>
            <a:pPr lvl="1"/>
            <a:r>
              <a:rPr lang="ja-JP" altLang="en-US"/>
              <a:t>フレーム数</a:t>
            </a:r>
            <a:r>
              <a:rPr lang="en-US" altLang="ja-JP"/>
              <a:t>3</a:t>
            </a:r>
            <a:r>
              <a:rPr lang="ja-JP" altLang="en-US"/>
              <a:t>のときには発生しなかった</a:t>
            </a:r>
            <a:br>
              <a:rPr lang="ja-JP" altLang="en-US"/>
            </a:br>
            <a:r>
              <a:rPr lang="ja-JP" altLang="en-US"/>
              <a:t>ページフォルトがフレーム数</a:t>
            </a:r>
            <a:r>
              <a:rPr lang="en-US" altLang="ja-JP"/>
              <a:t>4</a:t>
            </a:r>
            <a:r>
              <a:rPr lang="ja-JP" altLang="en-US"/>
              <a:t>のときに発生している</a:t>
            </a:r>
          </a:p>
        </p:txBody>
      </p:sp>
      <p:grpSp>
        <p:nvGrpSpPr>
          <p:cNvPr id="866308" name="Group 4"/>
          <p:cNvGrpSpPr>
            <a:grpSpLocks/>
          </p:cNvGrpSpPr>
          <p:nvPr/>
        </p:nvGrpSpPr>
        <p:grpSpPr bwMode="auto">
          <a:xfrm>
            <a:off x="1152525" y="5148263"/>
            <a:ext cx="6913563" cy="1800225"/>
            <a:chOff x="726" y="3243"/>
            <a:chExt cx="4355" cy="1134"/>
          </a:xfrm>
        </p:grpSpPr>
        <p:sp>
          <p:nvSpPr>
            <p:cNvPr id="866309" name="Rectangle 5"/>
            <p:cNvSpPr>
              <a:spLocks noChangeArrowheads="1"/>
            </p:cNvSpPr>
            <p:nvPr/>
          </p:nvSpPr>
          <p:spPr bwMode="auto">
            <a:xfrm>
              <a:off x="726" y="369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66310" name="Rectangle 6"/>
            <p:cNvSpPr>
              <a:spLocks noChangeArrowheads="1"/>
            </p:cNvSpPr>
            <p:nvPr/>
          </p:nvSpPr>
          <p:spPr bwMode="auto">
            <a:xfrm>
              <a:off x="726" y="3923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6311" name="Rectangle 7"/>
            <p:cNvSpPr>
              <a:spLocks noChangeArrowheads="1"/>
            </p:cNvSpPr>
            <p:nvPr/>
          </p:nvSpPr>
          <p:spPr bwMode="auto">
            <a:xfrm>
              <a:off x="1088" y="3923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6312" name="AutoShape 8"/>
            <p:cNvSpPr>
              <a:spLocks noChangeArrowheads="1"/>
            </p:cNvSpPr>
            <p:nvPr/>
          </p:nvSpPr>
          <p:spPr bwMode="auto">
            <a:xfrm>
              <a:off x="816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13" name="Rectangle 9"/>
            <p:cNvSpPr>
              <a:spLocks noChangeArrowheads="1"/>
            </p:cNvSpPr>
            <p:nvPr/>
          </p:nvSpPr>
          <p:spPr bwMode="auto">
            <a:xfrm>
              <a:off x="1089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14" name="AutoShape 10"/>
            <p:cNvSpPr>
              <a:spLocks noChangeArrowheads="1"/>
            </p:cNvSpPr>
            <p:nvPr/>
          </p:nvSpPr>
          <p:spPr bwMode="auto">
            <a:xfrm>
              <a:off x="1179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15" name="Rectangle 11"/>
            <p:cNvSpPr>
              <a:spLocks noChangeArrowheads="1"/>
            </p:cNvSpPr>
            <p:nvPr/>
          </p:nvSpPr>
          <p:spPr bwMode="auto">
            <a:xfrm>
              <a:off x="1451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16" name="Rectangle 12"/>
            <p:cNvSpPr>
              <a:spLocks noChangeArrowheads="1"/>
            </p:cNvSpPr>
            <p:nvPr/>
          </p:nvSpPr>
          <p:spPr bwMode="auto">
            <a:xfrm>
              <a:off x="1451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17" name="AutoShape 13"/>
            <p:cNvSpPr>
              <a:spLocks noChangeArrowheads="1"/>
            </p:cNvSpPr>
            <p:nvPr/>
          </p:nvSpPr>
          <p:spPr bwMode="auto">
            <a:xfrm>
              <a:off x="1542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18" name="Rectangle 14"/>
            <p:cNvSpPr>
              <a:spLocks noChangeArrowheads="1"/>
            </p:cNvSpPr>
            <p:nvPr/>
          </p:nvSpPr>
          <p:spPr bwMode="auto">
            <a:xfrm>
              <a:off x="1814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19" name="Rectangle 15"/>
            <p:cNvSpPr>
              <a:spLocks noChangeArrowheads="1"/>
            </p:cNvSpPr>
            <p:nvPr/>
          </p:nvSpPr>
          <p:spPr bwMode="auto">
            <a:xfrm>
              <a:off x="1814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20" name="Rectangle 16"/>
            <p:cNvSpPr>
              <a:spLocks noChangeArrowheads="1"/>
            </p:cNvSpPr>
            <p:nvPr/>
          </p:nvSpPr>
          <p:spPr bwMode="auto">
            <a:xfrm>
              <a:off x="1814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21" name="AutoShape 17"/>
            <p:cNvSpPr>
              <a:spLocks noChangeArrowheads="1"/>
            </p:cNvSpPr>
            <p:nvPr/>
          </p:nvSpPr>
          <p:spPr bwMode="auto">
            <a:xfrm>
              <a:off x="1905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22" name="Rectangle 18"/>
            <p:cNvSpPr>
              <a:spLocks noChangeArrowheads="1"/>
            </p:cNvSpPr>
            <p:nvPr/>
          </p:nvSpPr>
          <p:spPr bwMode="auto">
            <a:xfrm>
              <a:off x="2177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23" name="Rectangle 19"/>
            <p:cNvSpPr>
              <a:spLocks noChangeArrowheads="1"/>
            </p:cNvSpPr>
            <p:nvPr/>
          </p:nvSpPr>
          <p:spPr bwMode="auto">
            <a:xfrm>
              <a:off x="2177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24" name="Rectangle 20"/>
            <p:cNvSpPr>
              <a:spLocks noChangeArrowheads="1"/>
            </p:cNvSpPr>
            <p:nvPr/>
          </p:nvSpPr>
          <p:spPr bwMode="auto">
            <a:xfrm>
              <a:off x="2178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25" name="Rectangle 21"/>
            <p:cNvSpPr>
              <a:spLocks noChangeArrowheads="1"/>
            </p:cNvSpPr>
            <p:nvPr/>
          </p:nvSpPr>
          <p:spPr bwMode="auto">
            <a:xfrm>
              <a:off x="2540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26" name="Rectangle 22"/>
            <p:cNvSpPr>
              <a:spLocks noChangeArrowheads="1"/>
            </p:cNvSpPr>
            <p:nvPr/>
          </p:nvSpPr>
          <p:spPr bwMode="auto">
            <a:xfrm>
              <a:off x="2541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27" name="Rectangle 23"/>
            <p:cNvSpPr>
              <a:spLocks noChangeArrowheads="1"/>
            </p:cNvSpPr>
            <p:nvPr/>
          </p:nvSpPr>
          <p:spPr bwMode="auto">
            <a:xfrm>
              <a:off x="2541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28" name="Rectangle 24"/>
            <p:cNvSpPr>
              <a:spLocks noChangeArrowheads="1"/>
            </p:cNvSpPr>
            <p:nvPr/>
          </p:nvSpPr>
          <p:spPr bwMode="auto">
            <a:xfrm>
              <a:off x="2904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29" name="Rectangle 25"/>
            <p:cNvSpPr>
              <a:spLocks noChangeArrowheads="1"/>
            </p:cNvSpPr>
            <p:nvPr/>
          </p:nvSpPr>
          <p:spPr bwMode="auto">
            <a:xfrm>
              <a:off x="2904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30" name="AutoShape 26"/>
            <p:cNvSpPr>
              <a:spLocks noChangeArrowheads="1"/>
            </p:cNvSpPr>
            <p:nvPr/>
          </p:nvSpPr>
          <p:spPr bwMode="auto">
            <a:xfrm>
              <a:off x="2993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31" name="Rectangle 27"/>
            <p:cNvSpPr>
              <a:spLocks noChangeArrowheads="1"/>
            </p:cNvSpPr>
            <p:nvPr/>
          </p:nvSpPr>
          <p:spPr bwMode="auto">
            <a:xfrm>
              <a:off x="3266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32" name="Rectangle 28"/>
            <p:cNvSpPr>
              <a:spLocks noChangeArrowheads="1"/>
            </p:cNvSpPr>
            <p:nvPr/>
          </p:nvSpPr>
          <p:spPr bwMode="auto">
            <a:xfrm>
              <a:off x="3266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333" name="Rectangle 29"/>
            <p:cNvSpPr>
              <a:spLocks noChangeArrowheads="1"/>
            </p:cNvSpPr>
            <p:nvPr/>
          </p:nvSpPr>
          <p:spPr bwMode="auto">
            <a:xfrm>
              <a:off x="3629" y="346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334" name="Rectangle 30"/>
            <p:cNvSpPr>
              <a:spLocks noChangeArrowheads="1"/>
            </p:cNvSpPr>
            <p:nvPr/>
          </p:nvSpPr>
          <p:spPr bwMode="auto">
            <a:xfrm>
              <a:off x="3630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35" name="Rectangle 31"/>
            <p:cNvSpPr>
              <a:spLocks noChangeArrowheads="1"/>
            </p:cNvSpPr>
            <p:nvPr/>
          </p:nvSpPr>
          <p:spPr bwMode="auto">
            <a:xfrm>
              <a:off x="3991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336" name="Rectangle 32"/>
            <p:cNvSpPr>
              <a:spLocks noChangeArrowheads="1"/>
            </p:cNvSpPr>
            <p:nvPr/>
          </p:nvSpPr>
          <p:spPr bwMode="auto">
            <a:xfrm>
              <a:off x="3991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37" name="Rectangle 33"/>
            <p:cNvSpPr>
              <a:spLocks noChangeArrowheads="1"/>
            </p:cNvSpPr>
            <p:nvPr/>
          </p:nvSpPr>
          <p:spPr bwMode="auto">
            <a:xfrm>
              <a:off x="3991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38" name="AutoShape 34"/>
            <p:cNvSpPr>
              <a:spLocks noChangeArrowheads="1"/>
            </p:cNvSpPr>
            <p:nvPr/>
          </p:nvSpPr>
          <p:spPr bwMode="auto">
            <a:xfrm>
              <a:off x="4082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39" name="Rectangle 35"/>
            <p:cNvSpPr>
              <a:spLocks noChangeArrowheads="1"/>
            </p:cNvSpPr>
            <p:nvPr/>
          </p:nvSpPr>
          <p:spPr bwMode="auto">
            <a:xfrm>
              <a:off x="4354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40" name="Rectangle 36"/>
            <p:cNvSpPr>
              <a:spLocks noChangeArrowheads="1"/>
            </p:cNvSpPr>
            <p:nvPr/>
          </p:nvSpPr>
          <p:spPr bwMode="auto">
            <a:xfrm>
              <a:off x="4354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41" name="AutoShape 37"/>
            <p:cNvSpPr>
              <a:spLocks noChangeArrowheads="1"/>
            </p:cNvSpPr>
            <p:nvPr/>
          </p:nvSpPr>
          <p:spPr bwMode="auto">
            <a:xfrm>
              <a:off x="4445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42" name="Rectangle 38"/>
            <p:cNvSpPr>
              <a:spLocks noChangeArrowheads="1"/>
            </p:cNvSpPr>
            <p:nvPr/>
          </p:nvSpPr>
          <p:spPr bwMode="auto">
            <a:xfrm>
              <a:off x="4717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43" name="Rectangle 39"/>
            <p:cNvSpPr>
              <a:spLocks noChangeArrowheads="1"/>
            </p:cNvSpPr>
            <p:nvPr/>
          </p:nvSpPr>
          <p:spPr bwMode="auto">
            <a:xfrm>
              <a:off x="4717" y="346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6344" name="Rectangle 40"/>
            <p:cNvSpPr>
              <a:spLocks noChangeArrowheads="1"/>
            </p:cNvSpPr>
            <p:nvPr/>
          </p:nvSpPr>
          <p:spPr bwMode="auto">
            <a:xfrm>
              <a:off x="727" y="415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ja-JP" altLang="en-US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３</a:t>
              </a:r>
            </a:p>
          </p:txBody>
        </p:sp>
        <p:sp>
          <p:nvSpPr>
            <p:cNvPr id="866345" name="Rectangle 41"/>
            <p:cNvSpPr>
              <a:spLocks noChangeArrowheads="1"/>
            </p:cNvSpPr>
            <p:nvPr/>
          </p:nvSpPr>
          <p:spPr bwMode="auto">
            <a:xfrm>
              <a:off x="2904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46" name="Rectangle 42"/>
            <p:cNvSpPr>
              <a:spLocks noChangeArrowheads="1"/>
            </p:cNvSpPr>
            <p:nvPr/>
          </p:nvSpPr>
          <p:spPr bwMode="auto">
            <a:xfrm>
              <a:off x="1090" y="415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66347" name="Rectangle 43"/>
            <p:cNvSpPr>
              <a:spLocks noChangeArrowheads="1"/>
            </p:cNvSpPr>
            <p:nvPr/>
          </p:nvSpPr>
          <p:spPr bwMode="auto">
            <a:xfrm>
              <a:off x="1452" y="415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66348" name="Rectangle 44"/>
            <p:cNvSpPr>
              <a:spLocks noChangeArrowheads="1"/>
            </p:cNvSpPr>
            <p:nvPr/>
          </p:nvSpPr>
          <p:spPr bwMode="auto">
            <a:xfrm>
              <a:off x="2178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49" name="Rectangle 45"/>
            <p:cNvSpPr>
              <a:spLocks noChangeArrowheads="1"/>
            </p:cNvSpPr>
            <p:nvPr/>
          </p:nvSpPr>
          <p:spPr bwMode="auto">
            <a:xfrm>
              <a:off x="2541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50" name="Rectangle 46"/>
            <p:cNvSpPr>
              <a:spLocks noChangeArrowheads="1"/>
            </p:cNvSpPr>
            <p:nvPr/>
          </p:nvSpPr>
          <p:spPr bwMode="auto">
            <a:xfrm>
              <a:off x="3267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6351" name="AutoShape 47"/>
            <p:cNvSpPr>
              <a:spLocks noChangeArrowheads="1"/>
            </p:cNvSpPr>
            <p:nvPr/>
          </p:nvSpPr>
          <p:spPr bwMode="auto">
            <a:xfrm>
              <a:off x="3312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52" name="Rectangle 48"/>
            <p:cNvSpPr>
              <a:spLocks noChangeArrowheads="1"/>
            </p:cNvSpPr>
            <p:nvPr/>
          </p:nvSpPr>
          <p:spPr bwMode="auto">
            <a:xfrm>
              <a:off x="3630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6353" name="AutoShape 49"/>
            <p:cNvSpPr>
              <a:spLocks noChangeArrowheads="1"/>
            </p:cNvSpPr>
            <p:nvPr/>
          </p:nvSpPr>
          <p:spPr bwMode="auto">
            <a:xfrm>
              <a:off x="3675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54" name="Rectangle 50"/>
            <p:cNvSpPr>
              <a:spLocks noChangeArrowheads="1"/>
            </p:cNvSpPr>
            <p:nvPr/>
          </p:nvSpPr>
          <p:spPr bwMode="auto">
            <a:xfrm>
              <a:off x="4355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55" name="AutoShape 51"/>
            <p:cNvSpPr>
              <a:spLocks noChangeArrowheads="1"/>
            </p:cNvSpPr>
            <p:nvPr/>
          </p:nvSpPr>
          <p:spPr bwMode="auto">
            <a:xfrm>
              <a:off x="4809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56" name="Rectangle 52"/>
            <p:cNvSpPr>
              <a:spLocks noChangeArrowheads="1"/>
            </p:cNvSpPr>
            <p:nvPr/>
          </p:nvSpPr>
          <p:spPr bwMode="auto">
            <a:xfrm>
              <a:off x="4718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57" name="Rectangle 53"/>
            <p:cNvSpPr>
              <a:spLocks noChangeArrowheads="1"/>
            </p:cNvSpPr>
            <p:nvPr/>
          </p:nvSpPr>
          <p:spPr bwMode="auto">
            <a:xfrm>
              <a:off x="727" y="347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58" name="Rectangle 54"/>
            <p:cNvSpPr>
              <a:spLocks noChangeArrowheads="1"/>
            </p:cNvSpPr>
            <p:nvPr/>
          </p:nvSpPr>
          <p:spPr bwMode="auto">
            <a:xfrm>
              <a:off x="1090" y="369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59" name="Rectangle 55"/>
            <p:cNvSpPr>
              <a:spLocks noChangeArrowheads="1"/>
            </p:cNvSpPr>
            <p:nvPr/>
          </p:nvSpPr>
          <p:spPr bwMode="auto">
            <a:xfrm>
              <a:off x="1452" y="392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60" name="Rectangle 56"/>
            <p:cNvSpPr>
              <a:spLocks noChangeArrowheads="1"/>
            </p:cNvSpPr>
            <p:nvPr/>
          </p:nvSpPr>
          <p:spPr bwMode="auto">
            <a:xfrm>
              <a:off x="2904" y="347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361" name="Rectangle 57"/>
            <p:cNvSpPr>
              <a:spLocks noChangeArrowheads="1"/>
            </p:cNvSpPr>
            <p:nvPr/>
          </p:nvSpPr>
          <p:spPr bwMode="auto">
            <a:xfrm>
              <a:off x="4355" y="347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6362" name="Rectangle 58"/>
            <p:cNvSpPr>
              <a:spLocks noChangeArrowheads="1"/>
            </p:cNvSpPr>
            <p:nvPr/>
          </p:nvSpPr>
          <p:spPr bwMode="auto">
            <a:xfrm>
              <a:off x="4718" y="369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363" name="Rectangle 59"/>
            <p:cNvSpPr>
              <a:spLocks noChangeArrowheads="1"/>
            </p:cNvSpPr>
            <p:nvPr/>
          </p:nvSpPr>
          <p:spPr bwMode="auto">
            <a:xfrm>
              <a:off x="3267" y="369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64" name="Rectangle 60"/>
            <p:cNvSpPr>
              <a:spLocks noChangeArrowheads="1"/>
            </p:cNvSpPr>
            <p:nvPr/>
          </p:nvSpPr>
          <p:spPr bwMode="auto">
            <a:xfrm>
              <a:off x="3630" y="392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65" name="Rectangle 61"/>
            <p:cNvSpPr>
              <a:spLocks noChangeArrowheads="1"/>
            </p:cNvSpPr>
            <p:nvPr/>
          </p:nvSpPr>
          <p:spPr bwMode="auto">
            <a:xfrm>
              <a:off x="1815" y="415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66" name="Rectangle 62"/>
            <p:cNvSpPr>
              <a:spLocks noChangeArrowheads="1"/>
            </p:cNvSpPr>
            <p:nvPr/>
          </p:nvSpPr>
          <p:spPr bwMode="auto">
            <a:xfrm>
              <a:off x="3993" y="415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</p:grpSp>
      <p:grpSp>
        <p:nvGrpSpPr>
          <p:cNvPr id="866367" name="Group 63"/>
          <p:cNvGrpSpPr>
            <a:grpSpLocks/>
          </p:cNvGrpSpPr>
          <p:nvPr/>
        </p:nvGrpSpPr>
        <p:grpSpPr bwMode="auto">
          <a:xfrm>
            <a:off x="1152525" y="3419475"/>
            <a:ext cx="6913563" cy="1439863"/>
            <a:chOff x="726" y="1066"/>
            <a:chExt cx="4355" cy="907"/>
          </a:xfrm>
        </p:grpSpPr>
        <p:sp>
          <p:nvSpPr>
            <p:cNvPr id="866368" name="Rectangle 64"/>
            <p:cNvSpPr>
              <a:spLocks noChangeArrowheads="1"/>
            </p:cNvSpPr>
            <p:nvPr/>
          </p:nvSpPr>
          <p:spPr bwMode="auto">
            <a:xfrm>
              <a:off x="726" y="1519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66369" name="Rectangle 65"/>
            <p:cNvSpPr>
              <a:spLocks noChangeArrowheads="1"/>
            </p:cNvSpPr>
            <p:nvPr/>
          </p:nvSpPr>
          <p:spPr bwMode="auto">
            <a:xfrm>
              <a:off x="726" y="174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6370" name="Rectangle 66"/>
            <p:cNvSpPr>
              <a:spLocks noChangeArrowheads="1"/>
            </p:cNvSpPr>
            <p:nvPr/>
          </p:nvSpPr>
          <p:spPr bwMode="auto">
            <a:xfrm>
              <a:off x="1088" y="174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6371" name="AutoShape 67"/>
            <p:cNvSpPr>
              <a:spLocks noChangeArrowheads="1"/>
            </p:cNvSpPr>
            <p:nvPr/>
          </p:nvSpPr>
          <p:spPr bwMode="auto">
            <a:xfrm>
              <a:off x="816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72" name="Rectangle 68"/>
            <p:cNvSpPr>
              <a:spLocks noChangeArrowheads="1"/>
            </p:cNvSpPr>
            <p:nvPr/>
          </p:nvSpPr>
          <p:spPr bwMode="auto">
            <a:xfrm>
              <a:off x="726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73" name="Rectangle 69"/>
            <p:cNvSpPr>
              <a:spLocks noChangeArrowheads="1"/>
            </p:cNvSpPr>
            <p:nvPr/>
          </p:nvSpPr>
          <p:spPr bwMode="auto">
            <a:xfrm>
              <a:off x="1089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74" name="AutoShape 70"/>
            <p:cNvSpPr>
              <a:spLocks noChangeArrowheads="1"/>
            </p:cNvSpPr>
            <p:nvPr/>
          </p:nvSpPr>
          <p:spPr bwMode="auto">
            <a:xfrm>
              <a:off x="1179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75" name="Rectangle 71"/>
            <p:cNvSpPr>
              <a:spLocks noChangeArrowheads="1"/>
            </p:cNvSpPr>
            <p:nvPr/>
          </p:nvSpPr>
          <p:spPr bwMode="auto">
            <a:xfrm>
              <a:off x="1088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76" name="Rectangle 72"/>
            <p:cNvSpPr>
              <a:spLocks noChangeArrowheads="1"/>
            </p:cNvSpPr>
            <p:nvPr/>
          </p:nvSpPr>
          <p:spPr bwMode="auto">
            <a:xfrm>
              <a:off x="1451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77" name="Rectangle 73"/>
            <p:cNvSpPr>
              <a:spLocks noChangeArrowheads="1"/>
            </p:cNvSpPr>
            <p:nvPr/>
          </p:nvSpPr>
          <p:spPr bwMode="auto">
            <a:xfrm>
              <a:off x="1451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78" name="AutoShape 74"/>
            <p:cNvSpPr>
              <a:spLocks noChangeArrowheads="1"/>
            </p:cNvSpPr>
            <p:nvPr/>
          </p:nvSpPr>
          <p:spPr bwMode="auto">
            <a:xfrm>
              <a:off x="1542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79" name="Rectangle 75"/>
            <p:cNvSpPr>
              <a:spLocks noChangeArrowheads="1"/>
            </p:cNvSpPr>
            <p:nvPr/>
          </p:nvSpPr>
          <p:spPr bwMode="auto">
            <a:xfrm>
              <a:off x="1451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80" name="Rectangle 76"/>
            <p:cNvSpPr>
              <a:spLocks noChangeArrowheads="1"/>
            </p:cNvSpPr>
            <p:nvPr/>
          </p:nvSpPr>
          <p:spPr bwMode="auto">
            <a:xfrm>
              <a:off x="1814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81" name="Rectangle 77"/>
            <p:cNvSpPr>
              <a:spLocks noChangeArrowheads="1"/>
            </p:cNvSpPr>
            <p:nvPr/>
          </p:nvSpPr>
          <p:spPr bwMode="auto">
            <a:xfrm>
              <a:off x="1814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82" name="AutoShape 78"/>
            <p:cNvSpPr>
              <a:spLocks noChangeArrowheads="1"/>
            </p:cNvSpPr>
            <p:nvPr/>
          </p:nvSpPr>
          <p:spPr bwMode="auto">
            <a:xfrm>
              <a:off x="1905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83" name="Rectangle 79"/>
            <p:cNvSpPr>
              <a:spLocks noChangeArrowheads="1"/>
            </p:cNvSpPr>
            <p:nvPr/>
          </p:nvSpPr>
          <p:spPr bwMode="auto">
            <a:xfrm>
              <a:off x="1814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84" name="Rectangle 80"/>
            <p:cNvSpPr>
              <a:spLocks noChangeArrowheads="1"/>
            </p:cNvSpPr>
            <p:nvPr/>
          </p:nvSpPr>
          <p:spPr bwMode="auto">
            <a:xfrm>
              <a:off x="2177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385" name="Rectangle 81"/>
            <p:cNvSpPr>
              <a:spLocks noChangeArrowheads="1"/>
            </p:cNvSpPr>
            <p:nvPr/>
          </p:nvSpPr>
          <p:spPr bwMode="auto">
            <a:xfrm>
              <a:off x="2177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86" name="AutoShape 82"/>
            <p:cNvSpPr>
              <a:spLocks noChangeArrowheads="1"/>
            </p:cNvSpPr>
            <p:nvPr/>
          </p:nvSpPr>
          <p:spPr bwMode="auto">
            <a:xfrm>
              <a:off x="2268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87" name="Rectangle 83"/>
            <p:cNvSpPr>
              <a:spLocks noChangeArrowheads="1"/>
            </p:cNvSpPr>
            <p:nvPr/>
          </p:nvSpPr>
          <p:spPr bwMode="auto">
            <a:xfrm>
              <a:off x="2177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88" name="Rectangle 84"/>
            <p:cNvSpPr>
              <a:spLocks noChangeArrowheads="1"/>
            </p:cNvSpPr>
            <p:nvPr/>
          </p:nvSpPr>
          <p:spPr bwMode="auto">
            <a:xfrm>
              <a:off x="2540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89" name="Rectangle 85"/>
            <p:cNvSpPr>
              <a:spLocks noChangeArrowheads="1"/>
            </p:cNvSpPr>
            <p:nvPr/>
          </p:nvSpPr>
          <p:spPr bwMode="auto">
            <a:xfrm>
              <a:off x="2540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90" name="AutoShape 86"/>
            <p:cNvSpPr>
              <a:spLocks noChangeArrowheads="1"/>
            </p:cNvSpPr>
            <p:nvPr/>
          </p:nvSpPr>
          <p:spPr bwMode="auto">
            <a:xfrm>
              <a:off x="2631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91" name="Rectangle 87"/>
            <p:cNvSpPr>
              <a:spLocks noChangeArrowheads="1"/>
            </p:cNvSpPr>
            <p:nvPr/>
          </p:nvSpPr>
          <p:spPr bwMode="auto">
            <a:xfrm>
              <a:off x="2540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92" name="Rectangle 88"/>
            <p:cNvSpPr>
              <a:spLocks noChangeArrowheads="1"/>
            </p:cNvSpPr>
            <p:nvPr/>
          </p:nvSpPr>
          <p:spPr bwMode="auto">
            <a:xfrm>
              <a:off x="2903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93" name="Rectangle 89"/>
            <p:cNvSpPr>
              <a:spLocks noChangeArrowheads="1"/>
            </p:cNvSpPr>
            <p:nvPr/>
          </p:nvSpPr>
          <p:spPr bwMode="auto">
            <a:xfrm>
              <a:off x="2903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94" name="AutoShape 90"/>
            <p:cNvSpPr>
              <a:spLocks noChangeArrowheads="1"/>
            </p:cNvSpPr>
            <p:nvPr/>
          </p:nvSpPr>
          <p:spPr bwMode="auto">
            <a:xfrm>
              <a:off x="2993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395" name="Rectangle 91"/>
            <p:cNvSpPr>
              <a:spLocks noChangeArrowheads="1"/>
            </p:cNvSpPr>
            <p:nvPr/>
          </p:nvSpPr>
          <p:spPr bwMode="auto">
            <a:xfrm>
              <a:off x="2903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396" name="Rectangle 92"/>
            <p:cNvSpPr>
              <a:spLocks noChangeArrowheads="1"/>
            </p:cNvSpPr>
            <p:nvPr/>
          </p:nvSpPr>
          <p:spPr bwMode="auto">
            <a:xfrm>
              <a:off x="3266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397" name="Rectangle 93"/>
            <p:cNvSpPr>
              <a:spLocks noChangeArrowheads="1"/>
            </p:cNvSpPr>
            <p:nvPr/>
          </p:nvSpPr>
          <p:spPr bwMode="auto">
            <a:xfrm>
              <a:off x="3266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398" name="Rectangle 94"/>
            <p:cNvSpPr>
              <a:spLocks noChangeArrowheads="1"/>
            </p:cNvSpPr>
            <p:nvPr/>
          </p:nvSpPr>
          <p:spPr bwMode="auto">
            <a:xfrm>
              <a:off x="3266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399" name="Rectangle 95"/>
            <p:cNvSpPr>
              <a:spLocks noChangeArrowheads="1"/>
            </p:cNvSpPr>
            <p:nvPr/>
          </p:nvSpPr>
          <p:spPr bwMode="auto">
            <a:xfrm>
              <a:off x="3629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400" name="Rectangle 96"/>
            <p:cNvSpPr>
              <a:spLocks noChangeArrowheads="1"/>
            </p:cNvSpPr>
            <p:nvPr/>
          </p:nvSpPr>
          <p:spPr bwMode="auto">
            <a:xfrm>
              <a:off x="3629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401" name="Rectangle 97"/>
            <p:cNvSpPr>
              <a:spLocks noChangeArrowheads="1"/>
            </p:cNvSpPr>
            <p:nvPr/>
          </p:nvSpPr>
          <p:spPr bwMode="auto">
            <a:xfrm>
              <a:off x="3629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6402" name="Rectangle 98"/>
            <p:cNvSpPr>
              <a:spLocks noChangeArrowheads="1"/>
            </p:cNvSpPr>
            <p:nvPr/>
          </p:nvSpPr>
          <p:spPr bwMode="auto">
            <a:xfrm>
              <a:off x="3991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403" name="Rectangle 99"/>
            <p:cNvSpPr>
              <a:spLocks noChangeArrowheads="1"/>
            </p:cNvSpPr>
            <p:nvPr/>
          </p:nvSpPr>
          <p:spPr bwMode="auto">
            <a:xfrm>
              <a:off x="3991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6404" name="AutoShape 100"/>
            <p:cNvSpPr>
              <a:spLocks noChangeArrowheads="1"/>
            </p:cNvSpPr>
            <p:nvPr/>
          </p:nvSpPr>
          <p:spPr bwMode="auto">
            <a:xfrm>
              <a:off x="4082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405" name="Rectangle 101"/>
            <p:cNvSpPr>
              <a:spLocks noChangeArrowheads="1"/>
            </p:cNvSpPr>
            <p:nvPr/>
          </p:nvSpPr>
          <p:spPr bwMode="auto">
            <a:xfrm>
              <a:off x="3993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406" name="Rectangle 102"/>
            <p:cNvSpPr>
              <a:spLocks noChangeArrowheads="1"/>
            </p:cNvSpPr>
            <p:nvPr/>
          </p:nvSpPr>
          <p:spPr bwMode="auto">
            <a:xfrm>
              <a:off x="4354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407" name="Rectangle 103"/>
            <p:cNvSpPr>
              <a:spLocks noChangeArrowheads="1"/>
            </p:cNvSpPr>
            <p:nvPr/>
          </p:nvSpPr>
          <p:spPr bwMode="auto">
            <a:xfrm>
              <a:off x="4354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408" name="AutoShape 104"/>
            <p:cNvSpPr>
              <a:spLocks noChangeArrowheads="1"/>
            </p:cNvSpPr>
            <p:nvPr/>
          </p:nvSpPr>
          <p:spPr bwMode="auto">
            <a:xfrm>
              <a:off x="4445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6409" name="Rectangle 105"/>
            <p:cNvSpPr>
              <a:spLocks noChangeArrowheads="1"/>
            </p:cNvSpPr>
            <p:nvPr/>
          </p:nvSpPr>
          <p:spPr bwMode="auto">
            <a:xfrm>
              <a:off x="4355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6410" name="Rectangle 106"/>
            <p:cNvSpPr>
              <a:spLocks noChangeArrowheads="1"/>
            </p:cNvSpPr>
            <p:nvPr/>
          </p:nvSpPr>
          <p:spPr bwMode="auto">
            <a:xfrm>
              <a:off x="4717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6411" name="Rectangle 107"/>
            <p:cNvSpPr>
              <a:spLocks noChangeArrowheads="1"/>
            </p:cNvSpPr>
            <p:nvPr/>
          </p:nvSpPr>
          <p:spPr bwMode="auto">
            <a:xfrm>
              <a:off x="4717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412" name="Rectangle 108"/>
            <p:cNvSpPr>
              <a:spLocks noChangeArrowheads="1"/>
            </p:cNvSpPr>
            <p:nvPr/>
          </p:nvSpPr>
          <p:spPr bwMode="auto">
            <a:xfrm>
              <a:off x="4717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6413" name="Rectangle 109"/>
            <p:cNvSpPr>
              <a:spLocks noChangeArrowheads="1"/>
            </p:cNvSpPr>
            <p:nvPr/>
          </p:nvSpPr>
          <p:spPr bwMode="auto">
            <a:xfrm>
              <a:off x="4718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414" name="Rectangle 110"/>
            <p:cNvSpPr>
              <a:spLocks noChangeArrowheads="1"/>
            </p:cNvSpPr>
            <p:nvPr/>
          </p:nvSpPr>
          <p:spPr bwMode="auto">
            <a:xfrm>
              <a:off x="3266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6415" name="Rectangle 111"/>
            <p:cNvSpPr>
              <a:spLocks noChangeArrowheads="1"/>
            </p:cNvSpPr>
            <p:nvPr/>
          </p:nvSpPr>
          <p:spPr bwMode="auto">
            <a:xfrm>
              <a:off x="3629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</p:grpSp>
      <p:sp>
        <p:nvSpPr>
          <p:cNvPr id="866416" name="AutoShape 112"/>
          <p:cNvSpPr>
            <a:spLocks noChangeArrowheads="1"/>
          </p:cNvSpPr>
          <p:nvPr/>
        </p:nvSpPr>
        <p:spPr bwMode="auto">
          <a:xfrm>
            <a:off x="5184775" y="3203575"/>
            <a:ext cx="576263" cy="4032250"/>
          </a:xfrm>
          <a:prstGeom prst="roundRect">
            <a:avLst>
              <a:gd name="adj" fmla="val 16667"/>
            </a:avLst>
          </a:prstGeom>
          <a:solidFill>
            <a:srgbClr val="FF99CC">
              <a:alpha val="39999"/>
            </a:srgbClr>
          </a:solidFill>
          <a:ln w="12700" algn="ctr">
            <a:solidFill>
              <a:srgbClr val="A5002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6417" name="AutoShape 113"/>
          <p:cNvSpPr>
            <a:spLocks noChangeArrowheads="1"/>
          </p:cNvSpPr>
          <p:nvPr/>
        </p:nvSpPr>
        <p:spPr bwMode="auto">
          <a:xfrm>
            <a:off x="5759450" y="3203575"/>
            <a:ext cx="576263" cy="4032250"/>
          </a:xfrm>
          <a:prstGeom prst="roundRect">
            <a:avLst>
              <a:gd name="adj" fmla="val 16667"/>
            </a:avLst>
          </a:prstGeom>
          <a:solidFill>
            <a:srgbClr val="FF99CC">
              <a:alpha val="39999"/>
            </a:srgbClr>
          </a:solidFill>
          <a:ln w="12700" algn="ctr">
            <a:solidFill>
              <a:srgbClr val="A5002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6418" name="AutoShape 114"/>
          <p:cNvSpPr>
            <a:spLocks noChangeArrowheads="1"/>
          </p:cNvSpPr>
          <p:nvPr/>
        </p:nvSpPr>
        <p:spPr bwMode="auto">
          <a:xfrm>
            <a:off x="7488238" y="3203575"/>
            <a:ext cx="576262" cy="4032250"/>
          </a:xfrm>
          <a:prstGeom prst="roundRect">
            <a:avLst>
              <a:gd name="adj" fmla="val 16667"/>
            </a:avLst>
          </a:prstGeom>
          <a:solidFill>
            <a:srgbClr val="FF99CC">
              <a:alpha val="39999"/>
            </a:srgbClr>
          </a:solidFill>
          <a:ln w="12700" algn="ctr">
            <a:solidFill>
              <a:srgbClr val="A5002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6419" name="AutoShape 115"/>
          <p:cNvSpPr>
            <a:spLocks noChangeArrowheads="1"/>
          </p:cNvSpPr>
          <p:nvPr/>
        </p:nvSpPr>
        <p:spPr bwMode="auto">
          <a:xfrm>
            <a:off x="8353425" y="2843213"/>
            <a:ext cx="1511300" cy="1008062"/>
          </a:xfrm>
          <a:prstGeom prst="wedgeEllipseCallout">
            <a:avLst>
              <a:gd name="adj1" fmla="val -48634"/>
              <a:gd name="adj2" fmla="val -65120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なぜ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6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6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6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6416" grpId="0" animBg="1"/>
      <p:bldP spid="866417" grpId="0" animBg="1"/>
      <p:bldP spid="866418" grpId="0" animBg="1"/>
      <p:bldP spid="8664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ページの「あたらしさ」の変化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ページを新しい順に並べてみる</a:t>
            </a:r>
          </a:p>
        </p:txBody>
      </p:sp>
      <p:grpSp>
        <p:nvGrpSpPr>
          <p:cNvPr id="868356" name="Group 4"/>
          <p:cNvGrpSpPr>
            <a:grpSpLocks/>
          </p:cNvGrpSpPr>
          <p:nvPr/>
        </p:nvGrpSpPr>
        <p:grpSpPr bwMode="auto">
          <a:xfrm>
            <a:off x="1152525" y="5148263"/>
            <a:ext cx="6913563" cy="1800225"/>
            <a:chOff x="726" y="3243"/>
            <a:chExt cx="4355" cy="1134"/>
          </a:xfrm>
        </p:grpSpPr>
        <p:sp>
          <p:nvSpPr>
            <p:cNvPr id="868357" name="Rectangle 5"/>
            <p:cNvSpPr>
              <a:spLocks noChangeArrowheads="1"/>
            </p:cNvSpPr>
            <p:nvPr/>
          </p:nvSpPr>
          <p:spPr bwMode="auto">
            <a:xfrm>
              <a:off x="726" y="369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68358" name="Rectangle 6"/>
            <p:cNvSpPr>
              <a:spLocks noChangeArrowheads="1"/>
            </p:cNvSpPr>
            <p:nvPr/>
          </p:nvSpPr>
          <p:spPr bwMode="auto">
            <a:xfrm>
              <a:off x="726" y="3923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8359" name="Rectangle 7"/>
            <p:cNvSpPr>
              <a:spLocks noChangeArrowheads="1"/>
            </p:cNvSpPr>
            <p:nvPr/>
          </p:nvSpPr>
          <p:spPr bwMode="auto">
            <a:xfrm>
              <a:off x="1088" y="3923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8360" name="AutoShape 8"/>
            <p:cNvSpPr>
              <a:spLocks noChangeArrowheads="1"/>
            </p:cNvSpPr>
            <p:nvPr/>
          </p:nvSpPr>
          <p:spPr bwMode="auto">
            <a:xfrm>
              <a:off x="816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361" name="Rectangle 9"/>
            <p:cNvSpPr>
              <a:spLocks noChangeArrowheads="1"/>
            </p:cNvSpPr>
            <p:nvPr/>
          </p:nvSpPr>
          <p:spPr bwMode="auto">
            <a:xfrm>
              <a:off x="1089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362" name="AutoShape 10"/>
            <p:cNvSpPr>
              <a:spLocks noChangeArrowheads="1"/>
            </p:cNvSpPr>
            <p:nvPr/>
          </p:nvSpPr>
          <p:spPr bwMode="auto">
            <a:xfrm>
              <a:off x="1179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363" name="Rectangle 11"/>
            <p:cNvSpPr>
              <a:spLocks noChangeArrowheads="1"/>
            </p:cNvSpPr>
            <p:nvPr/>
          </p:nvSpPr>
          <p:spPr bwMode="auto">
            <a:xfrm>
              <a:off x="1451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364" name="Rectangle 12"/>
            <p:cNvSpPr>
              <a:spLocks noChangeArrowheads="1"/>
            </p:cNvSpPr>
            <p:nvPr/>
          </p:nvSpPr>
          <p:spPr bwMode="auto">
            <a:xfrm>
              <a:off x="1451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365" name="AutoShape 13"/>
            <p:cNvSpPr>
              <a:spLocks noChangeArrowheads="1"/>
            </p:cNvSpPr>
            <p:nvPr/>
          </p:nvSpPr>
          <p:spPr bwMode="auto">
            <a:xfrm>
              <a:off x="1542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366" name="Rectangle 14"/>
            <p:cNvSpPr>
              <a:spLocks noChangeArrowheads="1"/>
            </p:cNvSpPr>
            <p:nvPr/>
          </p:nvSpPr>
          <p:spPr bwMode="auto">
            <a:xfrm>
              <a:off x="1814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367" name="Rectangle 15"/>
            <p:cNvSpPr>
              <a:spLocks noChangeArrowheads="1"/>
            </p:cNvSpPr>
            <p:nvPr/>
          </p:nvSpPr>
          <p:spPr bwMode="auto">
            <a:xfrm>
              <a:off x="1814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368" name="Rectangle 16"/>
            <p:cNvSpPr>
              <a:spLocks noChangeArrowheads="1"/>
            </p:cNvSpPr>
            <p:nvPr/>
          </p:nvSpPr>
          <p:spPr bwMode="auto">
            <a:xfrm>
              <a:off x="1814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369" name="AutoShape 17"/>
            <p:cNvSpPr>
              <a:spLocks noChangeArrowheads="1"/>
            </p:cNvSpPr>
            <p:nvPr/>
          </p:nvSpPr>
          <p:spPr bwMode="auto">
            <a:xfrm>
              <a:off x="1905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370" name="Rectangle 18"/>
            <p:cNvSpPr>
              <a:spLocks noChangeArrowheads="1"/>
            </p:cNvSpPr>
            <p:nvPr/>
          </p:nvSpPr>
          <p:spPr bwMode="auto">
            <a:xfrm>
              <a:off x="2177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371" name="Rectangle 19"/>
            <p:cNvSpPr>
              <a:spLocks noChangeArrowheads="1"/>
            </p:cNvSpPr>
            <p:nvPr/>
          </p:nvSpPr>
          <p:spPr bwMode="auto">
            <a:xfrm>
              <a:off x="2177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372" name="Rectangle 20"/>
            <p:cNvSpPr>
              <a:spLocks noChangeArrowheads="1"/>
            </p:cNvSpPr>
            <p:nvPr/>
          </p:nvSpPr>
          <p:spPr bwMode="auto">
            <a:xfrm>
              <a:off x="2178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373" name="Rectangle 21"/>
            <p:cNvSpPr>
              <a:spLocks noChangeArrowheads="1"/>
            </p:cNvSpPr>
            <p:nvPr/>
          </p:nvSpPr>
          <p:spPr bwMode="auto">
            <a:xfrm>
              <a:off x="2540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374" name="Rectangle 22"/>
            <p:cNvSpPr>
              <a:spLocks noChangeArrowheads="1"/>
            </p:cNvSpPr>
            <p:nvPr/>
          </p:nvSpPr>
          <p:spPr bwMode="auto">
            <a:xfrm>
              <a:off x="2541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375" name="Rectangle 23"/>
            <p:cNvSpPr>
              <a:spLocks noChangeArrowheads="1"/>
            </p:cNvSpPr>
            <p:nvPr/>
          </p:nvSpPr>
          <p:spPr bwMode="auto">
            <a:xfrm>
              <a:off x="2541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376" name="Rectangle 24"/>
            <p:cNvSpPr>
              <a:spLocks noChangeArrowheads="1"/>
            </p:cNvSpPr>
            <p:nvPr/>
          </p:nvSpPr>
          <p:spPr bwMode="auto">
            <a:xfrm>
              <a:off x="2904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377" name="Rectangle 25"/>
            <p:cNvSpPr>
              <a:spLocks noChangeArrowheads="1"/>
            </p:cNvSpPr>
            <p:nvPr/>
          </p:nvSpPr>
          <p:spPr bwMode="auto">
            <a:xfrm>
              <a:off x="2904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378" name="AutoShape 26"/>
            <p:cNvSpPr>
              <a:spLocks noChangeArrowheads="1"/>
            </p:cNvSpPr>
            <p:nvPr/>
          </p:nvSpPr>
          <p:spPr bwMode="auto">
            <a:xfrm>
              <a:off x="2993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379" name="Rectangle 27"/>
            <p:cNvSpPr>
              <a:spLocks noChangeArrowheads="1"/>
            </p:cNvSpPr>
            <p:nvPr/>
          </p:nvSpPr>
          <p:spPr bwMode="auto">
            <a:xfrm>
              <a:off x="3266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380" name="Rectangle 28"/>
            <p:cNvSpPr>
              <a:spLocks noChangeArrowheads="1"/>
            </p:cNvSpPr>
            <p:nvPr/>
          </p:nvSpPr>
          <p:spPr bwMode="auto">
            <a:xfrm>
              <a:off x="3266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381" name="Rectangle 29"/>
            <p:cNvSpPr>
              <a:spLocks noChangeArrowheads="1"/>
            </p:cNvSpPr>
            <p:nvPr/>
          </p:nvSpPr>
          <p:spPr bwMode="auto">
            <a:xfrm>
              <a:off x="3629" y="346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382" name="Rectangle 30"/>
            <p:cNvSpPr>
              <a:spLocks noChangeArrowheads="1"/>
            </p:cNvSpPr>
            <p:nvPr/>
          </p:nvSpPr>
          <p:spPr bwMode="auto">
            <a:xfrm>
              <a:off x="3630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383" name="Rectangle 31"/>
            <p:cNvSpPr>
              <a:spLocks noChangeArrowheads="1"/>
            </p:cNvSpPr>
            <p:nvPr/>
          </p:nvSpPr>
          <p:spPr bwMode="auto">
            <a:xfrm>
              <a:off x="3991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384" name="Rectangle 32"/>
            <p:cNvSpPr>
              <a:spLocks noChangeArrowheads="1"/>
            </p:cNvSpPr>
            <p:nvPr/>
          </p:nvSpPr>
          <p:spPr bwMode="auto">
            <a:xfrm>
              <a:off x="3991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385" name="Rectangle 33"/>
            <p:cNvSpPr>
              <a:spLocks noChangeArrowheads="1"/>
            </p:cNvSpPr>
            <p:nvPr/>
          </p:nvSpPr>
          <p:spPr bwMode="auto">
            <a:xfrm>
              <a:off x="3991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386" name="AutoShape 34"/>
            <p:cNvSpPr>
              <a:spLocks noChangeArrowheads="1"/>
            </p:cNvSpPr>
            <p:nvPr/>
          </p:nvSpPr>
          <p:spPr bwMode="auto">
            <a:xfrm>
              <a:off x="4082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387" name="Rectangle 35"/>
            <p:cNvSpPr>
              <a:spLocks noChangeArrowheads="1"/>
            </p:cNvSpPr>
            <p:nvPr/>
          </p:nvSpPr>
          <p:spPr bwMode="auto">
            <a:xfrm>
              <a:off x="4354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388" name="Rectangle 36"/>
            <p:cNvSpPr>
              <a:spLocks noChangeArrowheads="1"/>
            </p:cNvSpPr>
            <p:nvPr/>
          </p:nvSpPr>
          <p:spPr bwMode="auto">
            <a:xfrm>
              <a:off x="4354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389" name="AutoShape 37"/>
            <p:cNvSpPr>
              <a:spLocks noChangeArrowheads="1"/>
            </p:cNvSpPr>
            <p:nvPr/>
          </p:nvSpPr>
          <p:spPr bwMode="auto">
            <a:xfrm>
              <a:off x="4445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390" name="Rectangle 38"/>
            <p:cNvSpPr>
              <a:spLocks noChangeArrowheads="1"/>
            </p:cNvSpPr>
            <p:nvPr/>
          </p:nvSpPr>
          <p:spPr bwMode="auto">
            <a:xfrm>
              <a:off x="4717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391" name="Rectangle 39"/>
            <p:cNvSpPr>
              <a:spLocks noChangeArrowheads="1"/>
            </p:cNvSpPr>
            <p:nvPr/>
          </p:nvSpPr>
          <p:spPr bwMode="auto">
            <a:xfrm>
              <a:off x="4717" y="346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392" name="Rectangle 40"/>
            <p:cNvSpPr>
              <a:spLocks noChangeArrowheads="1"/>
            </p:cNvSpPr>
            <p:nvPr/>
          </p:nvSpPr>
          <p:spPr bwMode="auto">
            <a:xfrm>
              <a:off x="727" y="415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68393" name="Rectangle 41"/>
            <p:cNvSpPr>
              <a:spLocks noChangeArrowheads="1"/>
            </p:cNvSpPr>
            <p:nvPr/>
          </p:nvSpPr>
          <p:spPr bwMode="auto">
            <a:xfrm>
              <a:off x="2904" y="392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394" name="Rectangle 42"/>
            <p:cNvSpPr>
              <a:spLocks noChangeArrowheads="1"/>
            </p:cNvSpPr>
            <p:nvPr/>
          </p:nvSpPr>
          <p:spPr bwMode="auto">
            <a:xfrm>
              <a:off x="1090" y="415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68395" name="Rectangle 43"/>
            <p:cNvSpPr>
              <a:spLocks noChangeArrowheads="1"/>
            </p:cNvSpPr>
            <p:nvPr/>
          </p:nvSpPr>
          <p:spPr bwMode="auto">
            <a:xfrm>
              <a:off x="1452" y="4150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68396" name="Rectangle 44"/>
            <p:cNvSpPr>
              <a:spLocks noChangeArrowheads="1"/>
            </p:cNvSpPr>
            <p:nvPr/>
          </p:nvSpPr>
          <p:spPr bwMode="auto">
            <a:xfrm>
              <a:off x="2178" y="347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397" name="Rectangle 45"/>
            <p:cNvSpPr>
              <a:spLocks noChangeArrowheads="1"/>
            </p:cNvSpPr>
            <p:nvPr/>
          </p:nvSpPr>
          <p:spPr bwMode="auto">
            <a:xfrm>
              <a:off x="2541" y="369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398" name="Rectangle 46"/>
            <p:cNvSpPr>
              <a:spLocks noChangeArrowheads="1"/>
            </p:cNvSpPr>
            <p:nvPr/>
          </p:nvSpPr>
          <p:spPr bwMode="auto">
            <a:xfrm>
              <a:off x="3267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399" name="AutoShape 47"/>
            <p:cNvSpPr>
              <a:spLocks noChangeArrowheads="1"/>
            </p:cNvSpPr>
            <p:nvPr/>
          </p:nvSpPr>
          <p:spPr bwMode="auto">
            <a:xfrm>
              <a:off x="3312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00" name="Rectangle 48"/>
            <p:cNvSpPr>
              <a:spLocks noChangeArrowheads="1"/>
            </p:cNvSpPr>
            <p:nvPr/>
          </p:nvSpPr>
          <p:spPr bwMode="auto">
            <a:xfrm>
              <a:off x="3630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401" name="AutoShape 49"/>
            <p:cNvSpPr>
              <a:spLocks noChangeArrowheads="1"/>
            </p:cNvSpPr>
            <p:nvPr/>
          </p:nvSpPr>
          <p:spPr bwMode="auto">
            <a:xfrm>
              <a:off x="3675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02" name="Rectangle 50"/>
            <p:cNvSpPr>
              <a:spLocks noChangeArrowheads="1"/>
            </p:cNvSpPr>
            <p:nvPr/>
          </p:nvSpPr>
          <p:spPr bwMode="auto">
            <a:xfrm>
              <a:off x="4355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03" name="AutoShape 51"/>
            <p:cNvSpPr>
              <a:spLocks noChangeArrowheads="1"/>
            </p:cNvSpPr>
            <p:nvPr/>
          </p:nvSpPr>
          <p:spPr bwMode="auto">
            <a:xfrm>
              <a:off x="4809" y="3243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04" name="Rectangle 52"/>
            <p:cNvSpPr>
              <a:spLocks noChangeArrowheads="1"/>
            </p:cNvSpPr>
            <p:nvPr/>
          </p:nvSpPr>
          <p:spPr bwMode="auto">
            <a:xfrm>
              <a:off x="4718" y="41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05" name="Rectangle 53"/>
            <p:cNvSpPr>
              <a:spLocks noChangeArrowheads="1"/>
            </p:cNvSpPr>
            <p:nvPr/>
          </p:nvSpPr>
          <p:spPr bwMode="auto">
            <a:xfrm>
              <a:off x="727" y="347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06" name="Rectangle 54"/>
            <p:cNvSpPr>
              <a:spLocks noChangeArrowheads="1"/>
            </p:cNvSpPr>
            <p:nvPr/>
          </p:nvSpPr>
          <p:spPr bwMode="auto">
            <a:xfrm>
              <a:off x="1090" y="369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07" name="Rectangle 55"/>
            <p:cNvSpPr>
              <a:spLocks noChangeArrowheads="1"/>
            </p:cNvSpPr>
            <p:nvPr/>
          </p:nvSpPr>
          <p:spPr bwMode="auto">
            <a:xfrm>
              <a:off x="1452" y="392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08" name="Rectangle 56"/>
            <p:cNvSpPr>
              <a:spLocks noChangeArrowheads="1"/>
            </p:cNvSpPr>
            <p:nvPr/>
          </p:nvSpPr>
          <p:spPr bwMode="auto">
            <a:xfrm>
              <a:off x="2904" y="347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09" name="Rectangle 57"/>
            <p:cNvSpPr>
              <a:spLocks noChangeArrowheads="1"/>
            </p:cNvSpPr>
            <p:nvPr/>
          </p:nvSpPr>
          <p:spPr bwMode="auto">
            <a:xfrm>
              <a:off x="4355" y="347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410" name="Rectangle 58"/>
            <p:cNvSpPr>
              <a:spLocks noChangeArrowheads="1"/>
            </p:cNvSpPr>
            <p:nvPr/>
          </p:nvSpPr>
          <p:spPr bwMode="auto">
            <a:xfrm>
              <a:off x="4718" y="369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11" name="Rectangle 59"/>
            <p:cNvSpPr>
              <a:spLocks noChangeArrowheads="1"/>
            </p:cNvSpPr>
            <p:nvPr/>
          </p:nvSpPr>
          <p:spPr bwMode="auto">
            <a:xfrm>
              <a:off x="3267" y="369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12" name="Rectangle 60"/>
            <p:cNvSpPr>
              <a:spLocks noChangeArrowheads="1"/>
            </p:cNvSpPr>
            <p:nvPr/>
          </p:nvSpPr>
          <p:spPr bwMode="auto">
            <a:xfrm>
              <a:off x="3630" y="3923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13" name="Rectangle 61"/>
            <p:cNvSpPr>
              <a:spLocks noChangeArrowheads="1"/>
            </p:cNvSpPr>
            <p:nvPr/>
          </p:nvSpPr>
          <p:spPr bwMode="auto">
            <a:xfrm>
              <a:off x="1815" y="415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14" name="Rectangle 62"/>
            <p:cNvSpPr>
              <a:spLocks noChangeArrowheads="1"/>
            </p:cNvSpPr>
            <p:nvPr/>
          </p:nvSpPr>
          <p:spPr bwMode="auto">
            <a:xfrm>
              <a:off x="3993" y="415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</p:grpSp>
      <p:grpSp>
        <p:nvGrpSpPr>
          <p:cNvPr id="868415" name="Group 63"/>
          <p:cNvGrpSpPr>
            <a:grpSpLocks/>
          </p:cNvGrpSpPr>
          <p:nvPr/>
        </p:nvGrpSpPr>
        <p:grpSpPr bwMode="auto">
          <a:xfrm>
            <a:off x="1152525" y="1692275"/>
            <a:ext cx="6913563" cy="1439863"/>
            <a:chOff x="726" y="1066"/>
            <a:chExt cx="4355" cy="907"/>
          </a:xfrm>
        </p:grpSpPr>
        <p:sp>
          <p:nvSpPr>
            <p:cNvPr id="868416" name="Rectangle 64"/>
            <p:cNvSpPr>
              <a:spLocks noChangeArrowheads="1"/>
            </p:cNvSpPr>
            <p:nvPr/>
          </p:nvSpPr>
          <p:spPr bwMode="auto">
            <a:xfrm>
              <a:off x="726" y="1519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68417" name="Rectangle 65"/>
            <p:cNvSpPr>
              <a:spLocks noChangeArrowheads="1"/>
            </p:cNvSpPr>
            <p:nvPr/>
          </p:nvSpPr>
          <p:spPr bwMode="auto">
            <a:xfrm>
              <a:off x="726" y="174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8418" name="Rectangle 66"/>
            <p:cNvSpPr>
              <a:spLocks noChangeArrowheads="1"/>
            </p:cNvSpPr>
            <p:nvPr/>
          </p:nvSpPr>
          <p:spPr bwMode="auto">
            <a:xfrm>
              <a:off x="1088" y="174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68419" name="AutoShape 67"/>
            <p:cNvSpPr>
              <a:spLocks noChangeArrowheads="1"/>
            </p:cNvSpPr>
            <p:nvPr/>
          </p:nvSpPr>
          <p:spPr bwMode="auto">
            <a:xfrm>
              <a:off x="816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20" name="Rectangle 68"/>
            <p:cNvSpPr>
              <a:spLocks noChangeArrowheads="1"/>
            </p:cNvSpPr>
            <p:nvPr/>
          </p:nvSpPr>
          <p:spPr bwMode="auto">
            <a:xfrm>
              <a:off x="726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21" name="Rectangle 69"/>
            <p:cNvSpPr>
              <a:spLocks noChangeArrowheads="1"/>
            </p:cNvSpPr>
            <p:nvPr/>
          </p:nvSpPr>
          <p:spPr bwMode="auto">
            <a:xfrm>
              <a:off x="1089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22" name="AutoShape 70"/>
            <p:cNvSpPr>
              <a:spLocks noChangeArrowheads="1"/>
            </p:cNvSpPr>
            <p:nvPr/>
          </p:nvSpPr>
          <p:spPr bwMode="auto">
            <a:xfrm>
              <a:off x="1179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23" name="Rectangle 71"/>
            <p:cNvSpPr>
              <a:spLocks noChangeArrowheads="1"/>
            </p:cNvSpPr>
            <p:nvPr/>
          </p:nvSpPr>
          <p:spPr bwMode="auto">
            <a:xfrm>
              <a:off x="1088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24" name="Rectangle 72"/>
            <p:cNvSpPr>
              <a:spLocks noChangeArrowheads="1"/>
            </p:cNvSpPr>
            <p:nvPr/>
          </p:nvSpPr>
          <p:spPr bwMode="auto">
            <a:xfrm>
              <a:off x="1451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25" name="Rectangle 73"/>
            <p:cNvSpPr>
              <a:spLocks noChangeArrowheads="1"/>
            </p:cNvSpPr>
            <p:nvPr/>
          </p:nvSpPr>
          <p:spPr bwMode="auto">
            <a:xfrm>
              <a:off x="1451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26" name="AutoShape 74"/>
            <p:cNvSpPr>
              <a:spLocks noChangeArrowheads="1"/>
            </p:cNvSpPr>
            <p:nvPr/>
          </p:nvSpPr>
          <p:spPr bwMode="auto">
            <a:xfrm>
              <a:off x="1542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27" name="Rectangle 75"/>
            <p:cNvSpPr>
              <a:spLocks noChangeArrowheads="1"/>
            </p:cNvSpPr>
            <p:nvPr/>
          </p:nvSpPr>
          <p:spPr bwMode="auto">
            <a:xfrm>
              <a:off x="1451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28" name="Rectangle 76"/>
            <p:cNvSpPr>
              <a:spLocks noChangeArrowheads="1"/>
            </p:cNvSpPr>
            <p:nvPr/>
          </p:nvSpPr>
          <p:spPr bwMode="auto">
            <a:xfrm>
              <a:off x="1814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29" name="Rectangle 77"/>
            <p:cNvSpPr>
              <a:spLocks noChangeArrowheads="1"/>
            </p:cNvSpPr>
            <p:nvPr/>
          </p:nvSpPr>
          <p:spPr bwMode="auto">
            <a:xfrm>
              <a:off x="1814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30" name="AutoShape 78"/>
            <p:cNvSpPr>
              <a:spLocks noChangeArrowheads="1"/>
            </p:cNvSpPr>
            <p:nvPr/>
          </p:nvSpPr>
          <p:spPr bwMode="auto">
            <a:xfrm>
              <a:off x="1905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31" name="Rectangle 79"/>
            <p:cNvSpPr>
              <a:spLocks noChangeArrowheads="1"/>
            </p:cNvSpPr>
            <p:nvPr/>
          </p:nvSpPr>
          <p:spPr bwMode="auto">
            <a:xfrm>
              <a:off x="1814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32" name="Rectangle 80"/>
            <p:cNvSpPr>
              <a:spLocks noChangeArrowheads="1"/>
            </p:cNvSpPr>
            <p:nvPr/>
          </p:nvSpPr>
          <p:spPr bwMode="auto">
            <a:xfrm>
              <a:off x="2177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33" name="Rectangle 81"/>
            <p:cNvSpPr>
              <a:spLocks noChangeArrowheads="1"/>
            </p:cNvSpPr>
            <p:nvPr/>
          </p:nvSpPr>
          <p:spPr bwMode="auto">
            <a:xfrm>
              <a:off x="2177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34" name="AutoShape 82"/>
            <p:cNvSpPr>
              <a:spLocks noChangeArrowheads="1"/>
            </p:cNvSpPr>
            <p:nvPr/>
          </p:nvSpPr>
          <p:spPr bwMode="auto">
            <a:xfrm>
              <a:off x="2268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35" name="Rectangle 83"/>
            <p:cNvSpPr>
              <a:spLocks noChangeArrowheads="1"/>
            </p:cNvSpPr>
            <p:nvPr/>
          </p:nvSpPr>
          <p:spPr bwMode="auto">
            <a:xfrm>
              <a:off x="2177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36" name="Rectangle 84"/>
            <p:cNvSpPr>
              <a:spLocks noChangeArrowheads="1"/>
            </p:cNvSpPr>
            <p:nvPr/>
          </p:nvSpPr>
          <p:spPr bwMode="auto">
            <a:xfrm>
              <a:off x="2540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37" name="Rectangle 85"/>
            <p:cNvSpPr>
              <a:spLocks noChangeArrowheads="1"/>
            </p:cNvSpPr>
            <p:nvPr/>
          </p:nvSpPr>
          <p:spPr bwMode="auto">
            <a:xfrm>
              <a:off x="2540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38" name="AutoShape 86"/>
            <p:cNvSpPr>
              <a:spLocks noChangeArrowheads="1"/>
            </p:cNvSpPr>
            <p:nvPr/>
          </p:nvSpPr>
          <p:spPr bwMode="auto">
            <a:xfrm>
              <a:off x="2631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39" name="Rectangle 87"/>
            <p:cNvSpPr>
              <a:spLocks noChangeArrowheads="1"/>
            </p:cNvSpPr>
            <p:nvPr/>
          </p:nvSpPr>
          <p:spPr bwMode="auto">
            <a:xfrm>
              <a:off x="2540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40" name="Rectangle 88"/>
            <p:cNvSpPr>
              <a:spLocks noChangeArrowheads="1"/>
            </p:cNvSpPr>
            <p:nvPr/>
          </p:nvSpPr>
          <p:spPr bwMode="auto">
            <a:xfrm>
              <a:off x="2903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41" name="Rectangle 89"/>
            <p:cNvSpPr>
              <a:spLocks noChangeArrowheads="1"/>
            </p:cNvSpPr>
            <p:nvPr/>
          </p:nvSpPr>
          <p:spPr bwMode="auto">
            <a:xfrm>
              <a:off x="2903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42" name="AutoShape 90"/>
            <p:cNvSpPr>
              <a:spLocks noChangeArrowheads="1"/>
            </p:cNvSpPr>
            <p:nvPr/>
          </p:nvSpPr>
          <p:spPr bwMode="auto">
            <a:xfrm>
              <a:off x="2993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43" name="Rectangle 91"/>
            <p:cNvSpPr>
              <a:spLocks noChangeArrowheads="1"/>
            </p:cNvSpPr>
            <p:nvPr/>
          </p:nvSpPr>
          <p:spPr bwMode="auto">
            <a:xfrm>
              <a:off x="2903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44" name="Rectangle 92"/>
            <p:cNvSpPr>
              <a:spLocks noChangeArrowheads="1"/>
            </p:cNvSpPr>
            <p:nvPr/>
          </p:nvSpPr>
          <p:spPr bwMode="auto">
            <a:xfrm>
              <a:off x="3266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45" name="Rectangle 93"/>
            <p:cNvSpPr>
              <a:spLocks noChangeArrowheads="1"/>
            </p:cNvSpPr>
            <p:nvPr/>
          </p:nvSpPr>
          <p:spPr bwMode="auto">
            <a:xfrm>
              <a:off x="3266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46" name="Rectangle 94"/>
            <p:cNvSpPr>
              <a:spLocks noChangeArrowheads="1"/>
            </p:cNvSpPr>
            <p:nvPr/>
          </p:nvSpPr>
          <p:spPr bwMode="auto">
            <a:xfrm>
              <a:off x="3266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47" name="Rectangle 95"/>
            <p:cNvSpPr>
              <a:spLocks noChangeArrowheads="1"/>
            </p:cNvSpPr>
            <p:nvPr/>
          </p:nvSpPr>
          <p:spPr bwMode="auto">
            <a:xfrm>
              <a:off x="3629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48" name="Rectangle 96"/>
            <p:cNvSpPr>
              <a:spLocks noChangeArrowheads="1"/>
            </p:cNvSpPr>
            <p:nvPr/>
          </p:nvSpPr>
          <p:spPr bwMode="auto">
            <a:xfrm>
              <a:off x="3629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49" name="Rectangle 97"/>
            <p:cNvSpPr>
              <a:spLocks noChangeArrowheads="1"/>
            </p:cNvSpPr>
            <p:nvPr/>
          </p:nvSpPr>
          <p:spPr bwMode="auto">
            <a:xfrm>
              <a:off x="3629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50" name="Rectangle 98"/>
            <p:cNvSpPr>
              <a:spLocks noChangeArrowheads="1"/>
            </p:cNvSpPr>
            <p:nvPr/>
          </p:nvSpPr>
          <p:spPr bwMode="auto">
            <a:xfrm>
              <a:off x="3991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51" name="Rectangle 99"/>
            <p:cNvSpPr>
              <a:spLocks noChangeArrowheads="1"/>
            </p:cNvSpPr>
            <p:nvPr/>
          </p:nvSpPr>
          <p:spPr bwMode="auto">
            <a:xfrm>
              <a:off x="3991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52" name="AutoShape 100"/>
            <p:cNvSpPr>
              <a:spLocks noChangeArrowheads="1"/>
            </p:cNvSpPr>
            <p:nvPr/>
          </p:nvSpPr>
          <p:spPr bwMode="auto">
            <a:xfrm>
              <a:off x="4082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53" name="Rectangle 101"/>
            <p:cNvSpPr>
              <a:spLocks noChangeArrowheads="1"/>
            </p:cNvSpPr>
            <p:nvPr/>
          </p:nvSpPr>
          <p:spPr bwMode="auto">
            <a:xfrm>
              <a:off x="3993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54" name="Rectangle 102"/>
            <p:cNvSpPr>
              <a:spLocks noChangeArrowheads="1"/>
            </p:cNvSpPr>
            <p:nvPr/>
          </p:nvSpPr>
          <p:spPr bwMode="auto">
            <a:xfrm>
              <a:off x="4354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55" name="Rectangle 103"/>
            <p:cNvSpPr>
              <a:spLocks noChangeArrowheads="1"/>
            </p:cNvSpPr>
            <p:nvPr/>
          </p:nvSpPr>
          <p:spPr bwMode="auto">
            <a:xfrm>
              <a:off x="4354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56" name="AutoShape 104"/>
            <p:cNvSpPr>
              <a:spLocks noChangeArrowheads="1"/>
            </p:cNvSpPr>
            <p:nvPr/>
          </p:nvSpPr>
          <p:spPr bwMode="auto">
            <a:xfrm>
              <a:off x="4445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57" name="Rectangle 105"/>
            <p:cNvSpPr>
              <a:spLocks noChangeArrowheads="1"/>
            </p:cNvSpPr>
            <p:nvPr/>
          </p:nvSpPr>
          <p:spPr bwMode="auto">
            <a:xfrm>
              <a:off x="4355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458" name="Rectangle 106"/>
            <p:cNvSpPr>
              <a:spLocks noChangeArrowheads="1"/>
            </p:cNvSpPr>
            <p:nvPr/>
          </p:nvSpPr>
          <p:spPr bwMode="auto">
            <a:xfrm>
              <a:off x="4717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459" name="Rectangle 107"/>
            <p:cNvSpPr>
              <a:spLocks noChangeArrowheads="1"/>
            </p:cNvSpPr>
            <p:nvPr/>
          </p:nvSpPr>
          <p:spPr bwMode="auto">
            <a:xfrm>
              <a:off x="4717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60" name="Rectangle 108"/>
            <p:cNvSpPr>
              <a:spLocks noChangeArrowheads="1"/>
            </p:cNvSpPr>
            <p:nvPr/>
          </p:nvSpPr>
          <p:spPr bwMode="auto">
            <a:xfrm>
              <a:off x="4717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61" name="Rectangle 109"/>
            <p:cNvSpPr>
              <a:spLocks noChangeArrowheads="1"/>
            </p:cNvSpPr>
            <p:nvPr/>
          </p:nvSpPr>
          <p:spPr bwMode="auto">
            <a:xfrm>
              <a:off x="4718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62" name="Rectangle 110"/>
            <p:cNvSpPr>
              <a:spLocks noChangeArrowheads="1"/>
            </p:cNvSpPr>
            <p:nvPr/>
          </p:nvSpPr>
          <p:spPr bwMode="auto">
            <a:xfrm>
              <a:off x="3266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63" name="Rectangle 111"/>
            <p:cNvSpPr>
              <a:spLocks noChangeArrowheads="1"/>
            </p:cNvSpPr>
            <p:nvPr/>
          </p:nvSpPr>
          <p:spPr bwMode="auto">
            <a:xfrm>
              <a:off x="3629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</p:grpSp>
      <p:grpSp>
        <p:nvGrpSpPr>
          <p:cNvPr id="868513" name="Group 161"/>
          <p:cNvGrpSpPr>
            <a:grpSpLocks/>
          </p:cNvGrpSpPr>
          <p:nvPr/>
        </p:nvGrpSpPr>
        <p:grpSpPr bwMode="auto">
          <a:xfrm>
            <a:off x="1152525" y="3778250"/>
            <a:ext cx="6911975" cy="1082675"/>
            <a:chOff x="726" y="2380"/>
            <a:chExt cx="4354" cy="682"/>
          </a:xfrm>
        </p:grpSpPr>
        <p:sp>
          <p:nvSpPr>
            <p:cNvPr id="868465" name="Rectangle 113"/>
            <p:cNvSpPr>
              <a:spLocks noChangeArrowheads="1"/>
            </p:cNvSpPr>
            <p:nvPr/>
          </p:nvSpPr>
          <p:spPr bwMode="auto">
            <a:xfrm>
              <a:off x="726" y="2607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66" name="Rectangle 114"/>
            <p:cNvSpPr>
              <a:spLocks noChangeArrowheads="1"/>
            </p:cNvSpPr>
            <p:nvPr/>
          </p:nvSpPr>
          <p:spPr bwMode="auto">
            <a:xfrm>
              <a:off x="726" y="2834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67" name="Rectangle 115"/>
            <p:cNvSpPr>
              <a:spLocks noChangeArrowheads="1"/>
            </p:cNvSpPr>
            <p:nvPr/>
          </p:nvSpPr>
          <p:spPr bwMode="auto">
            <a:xfrm>
              <a:off x="1088" y="2834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69" name="Rectangle 117"/>
            <p:cNvSpPr>
              <a:spLocks noChangeArrowheads="1"/>
            </p:cNvSpPr>
            <p:nvPr/>
          </p:nvSpPr>
          <p:spPr bwMode="auto">
            <a:xfrm>
              <a:off x="726" y="238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70" name="Rectangle 118"/>
            <p:cNvSpPr>
              <a:spLocks noChangeArrowheads="1"/>
            </p:cNvSpPr>
            <p:nvPr/>
          </p:nvSpPr>
          <p:spPr bwMode="auto">
            <a:xfrm>
              <a:off x="1088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72" name="Rectangle 120"/>
            <p:cNvSpPr>
              <a:spLocks noChangeArrowheads="1"/>
            </p:cNvSpPr>
            <p:nvPr/>
          </p:nvSpPr>
          <p:spPr bwMode="auto">
            <a:xfrm>
              <a:off x="1088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73" name="Rectangle 121"/>
            <p:cNvSpPr>
              <a:spLocks noChangeArrowheads="1"/>
            </p:cNvSpPr>
            <p:nvPr/>
          </p:nvSpPr>
          <p:spPr bwMode="auto">
            <a:xfrm>
              <a:off x="1451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74" name="Rectangle 122"/>
            <p:cNvSpPr>
              <a:spLocks noChangeArrowheads="1"/>
            </p:cNvSpPr>
            <p:nvPr/>
          </p:nvSpPr>
          <p:spPr bwMode="auto">
            <a:xfrm>
              <a:off x="1451" y="260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76" name="Rectangle 124"/>
            <p:cNvSpPr>
              <a:spLocks noChangeArrowheads="1"/>
            </p:cNvSpPr>
            <p:nvPr/>
          </p:nvSpPr>
          <p:spPr bwMode="auto">
            <a:xfrm>
              <a:off x="1451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77" name="Rectangle 125"/>
            <p:cNvSpPr>
              <a:spLocks noChangeArrowheads="1"/>
            </p:cNvSpPr>
            <p:nvPr/>
          </p:nvSpPr>
          <p:spPr bwMode="auto">
            <a:xfrm>
              <a:off x="1814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78" name="Rectangle 126"/>
            <p:cNvSpPr>
              <a:spLocks noChangeArrowheads="1"/>
            </p:cNvSpPr>
            <p:nvPr/>
          </p:nvSpPr>
          <p:spPr bwMode="auto">
            <a:xfrm>
              <a:off x="1814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80" name="Rectangle 128"/>
            <p:cNvSpPr>
              <a:spLocks noChangeArrowheads="1"/>
            </p:cNvSpPr>
            <p:nvPr/>
          </p:nvSpPr>
          <p:spPr bwMode="auto">
            <a:xfrm>
              <a:off x="1814" y="238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81" name="Rectangle 129"/>
            <p:cNvSpPr>
              <a:spLocks noChangeArrowheads="1"/>
            </p:cNvSpPr>
            <p:nvPr/>
          </p:nvSpPr>
          <p:spPr bwMode="auto">
            <a:xfrm>
              <a:off x="2177" y="283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482" name="Rectangle 130"/>
            <p:cNvSpPr>
              <a:spLocks noChangeArrowheads="1"/>
            </p:cNvSpPr>
            <p:nvPr/>
          </p:nvSpPr>
          <p:spPr bwMode="auto">
            <a:xfrm>
              <a:off x="2177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84" name="Rectangle 132"/>
            <p:cNvSpPr>
              <a:spLocks noChangeArrowheads="1"/>
            </p:cNvSpPr>
            <p:nvPr/>
          </p:nvSpPr>
          <p:spPr bwMode="auto">
            <a:xfrm>
              <a:off x="2177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85" name="Rectangle 133"/>
            <p:cNvSpPr>
              <a:spLocks noChangeArrowheads="1"/>
            </p:cNvSpPr>
            <p:nvPr/>
          </p:nvSpPr>
          <p:spPr bwMode="auto">
            <a:xfrm>
              <a:off x="2540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486" name="Rectangle 134"/>
            <p:cNvSpPr>
              <a:spLocks noChangeArrowheads="1"/>
            </p:cNvSpPr>
            <p:nvPr/>
          </p:nvSpPr>
          <p:spPr bwMode="auto">
            <a:xfrm>
              <a:off x="2540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88" name="Rectangle 136"/>
            <p:cNvSpPr>
              <a:spLocks noChangeArrowheads="1"/>
            </p:cNvSpPr>
            <p:nvPr/>
          </p:nvSpPr>
          <p:spPr bwMode="auto">
            <a:xfrm>
              <a:off x="2540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89" name="Rectangle 137"/>
            <p:cNvSpPr>
              <a:spLocks noChangeArrowheads="1"/>
            </p:cNvSpPr>
            <p:nvPr/>
          </p:nvSpPr>
          <p:spPr bwMode="auto">
            <a:xfrm>
              <a:off x="2903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90" name="Rectangle 138"/>
            <p:cNvSpPr>
              <a:spLocks noChangeArrowheads="1"/>
            </p:cNvSpPr>
            <p:nvPr/>
          </p:nvSpPr>
          <p:spPr bwMode="auto">
            <a:xfrm>
              <a:off x="2903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92" name="Rectangle 140"/>
            <p:cNvSpPr>
              <a:spLocks noChangeArrowheads="1"/>
            </p:cNvSpPr>
            <p:nvPr/>
          </p:nvSpPr>
          <p:spPr bwMode="auto">
            <a:xfrm>
              <a:off x="2903" y="238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93" name="Rectangle 141"/>
            <p:cNvSpPr>
              <a:spLocks noChangeArrowheads="1"/>
            </p:cNvSpPr>
            <p:nvPr/>
          </p:nvSpPr>
          <p:spPr bwMode="auto">
            <a:xfrm>
              <a:off x="3266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94" name="Rectangle 142"/>
            <p:cNvSpPr>
              <a:spLocks noChangeArrowheads="1"/>
            </p:cNvSpPr>
            <p:nvPr/>
          </p:nvSpPr>
          <p:spPr bwMode="auto">
            <a:xfrm>
              <a:off x="3266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95" name="Rectangle 143"/>
            <p:cNvSpPr>
              <a:spLocks noChangeArrowheads="1"/>
            </p:cNvSpPr>
            <p:nvPr/>
          </p:nvSpPr>
          <p:spPr bwMode="auto">
            <a:xfrm>
              <a:off x="3266" y="238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96" name="Rectangle 144"/>
            <p:cNvSpPr>
              <a:spLocks noChangeArrowheads="1"/>
            </p:cNvSpPr>
            <p:nvPr/>
          </p:nvSpPr>
          <p:spPr bwMode="auto">
            <a:xfrm>
              <a:off x="3629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497" name="Rectangle 145"/>
            <p:cNvSpPr>
              <a:spLocks noChangeArrowheads="1"/>
            </p:cNvSpPr>
            <p:nvPr/>
          </p:nvSpPr>
          <p:spPr bwMode="auto">
            <a:xfrm>
              <a:off x="3629" y="238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498" name="Rectangle 146"/>
            <p:cNvSpPr>
              <a:spLocks noChangeArrowheads="1"/>
            </p:cNvSpPr>
            <p:nvPr/>
          </p:nvSpPr>
          <p:spPr bwMode="auto">
            <a:xfrm>
              <a:off x="3629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499" name="Rectangle 147"/>
            <p:cNvSpPr>
              <a:spLocks noChangeArrowheads="1"/>
            </p:cNvSpPr>
            <p:nvPr/>
          </p:nvSpPr>
          <p:spPr bwMode="auto">
            <a:xfrm>
              <a:off x="3991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500" name="Rectangle 148"/>
            <p:cNvSpPr>
              <a:spLocks noChangeArrowheads="1"/>
            </p:cNvSpPr>
            <p:nvPr/>
          </p:nvSpPr>
          <p:spPr bwMode="auto">
            <a:xfrm>
              <a:off x="3991" y="283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02" name="Rectangle 150"/>
            <p:cNvSpPr>
              <a:spLocks noChangeArrowheads="1"/>
            </p:cNvSpPr>
            <p:nvPr/>
          </p:nvSpPr>
          <p:spPr bwMode="auto">
            <a:xfrm>
              <a:off x="3991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03" name="Rectangle 151"/>
            <p:cNvSpPr>
              <a:spLocks noChangeArrowheads="1"/>
            </p:cNvSpPr>
            <p:nvPr/>
          </p:nvSpPr>
          <p:spPr bwMode="auto">
            <a:xfrm>
              <a:off x="4354" y="260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04" name="Rectangle 152"/>
            <p:cNvSpPr>
              <a:spLocks noChangeArrowheads="1"/>
            </p:cNvSpPr>
            <p:nvPr/>
          </p:nvSpPr>
          <p:spPr bwMode="auto">
            <a:xfrm>
              <a:off x="4354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506" name="Rectangle 154"/>
            <p:cNvSpPr>
              <a:spLocks noChangeArrowheads="1"/>
            </p:cNvSpPr>
            <p:nvPr/>
          </p:nvSpPr>
          <p:spPr bwMode="auto">
            <a:xfrm>
              <a:off x="4354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507" name="Rectangle 155"/>
            <p:cNvSpPr>
              <a:spLocks noChangeArrowheads="1"/>
            </p:cNvSpPr>
            <p:nvPr/>
          </p:nvSpPr>
          <p:spPr bwMode="auto">
            <a:xfrm>
              <a:off x="4717" y="238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508" name="Rectangle 156"/>
            <p:cNvSpPr>
              <a:spLocks noChangeArrowheads="1"/>
            </p:cNvSpPr>
            <p:nvPr/>
          </p:nvSpPr>
          <p:spPr bwMode="auto">
            <a:xfrm>
              <a:off x="4717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509" name="Rectangle 157"/>
            <p:cNvSpPr>
              <a:spLocks noChangeArrowheads="1"/>
            </p:cNvSpPr>
            <p:nvPr/>
          </p:nvSpPr>
          <p:spPr bwMode="auto">
            <a:xfrm>
              <a:off x="4717" y="260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11" name="Rectangle 159"/>
            <p:cNvSpPr>
              <a:spLocks noChangeArrowheads="1"/>
            </p:cNvSpPr>
            <p:nvPr/>
          </p:nvSpPr>
          <p:spPr bwMode="auto">
            <a:xfrm>
              <a:off x="3266" y="238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</p:grpSp>
      <p:sp>
        <p:nvSpPr>
          <p:cNvPr id="868514" name="AutoShape 162"/>
          <p:cNvSpPr>
            <a:spLocks noChangeArrowheads="1"/>
          </p:cNvSpPr>
          <p:nvPr/>
        </p:nvSpPr>
        <p:spPr bwMode="auto">
          <a:xfrm>
            <a:off x="647700" y="3708400"/>
            <a:ext cx="431800" cy="1223963"/>
          </a:xfrm>
          <a:prstGeom prst="upDownArrow">
            <a:avLst>
              <a:gd name="adj1" fmla="val 50000"/>
              <a:gd name="adj2" fmla="val 56691"/>
            </a:avLst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新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旧</a:t>
            </a:r>
          </a:p>
        </p:txBody>
      </p:sp>
      <p:grpSp>
        <p:nvGrpSpPr>
          <p:cNvPr id="868574" name="Group 222"/>
          <p:cNvGrpSpPr>
            <a:grpSpLocks/>
          </p:cNvGrpSpPr>
          <p:nvPr/>
        </p:nvGrpSpPr>
        <p:grpSpPr bwMode="auto">
          <a:xfrm>
            <a:off x="1152525" y="3563938"/>
            <a:ext cx="6913563" cy="1441450"/>
            <a:chOff x="725" y="4966"/>
            <a:chExt cx="4355" cy="908"/>
          </a:xfrm>
        </p:grpSpPr>
        <p:sp>
          <p:nvSpPr>
            <p:cNvPr id="868516" name="Rectangle 164"/>
            <p:cNvSpPr>
              <a:spLocks noChangeArrowheads="1"/>
            </p:cNvSpPr>
            <p:nvPr/>
          </p:nvSpPr>
          <p:spPr bwMode="auto">
            <a:xfrm>
              <a:off x="725" y="5193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517" name="Rectangle 165"/>
            <p:cNvSpPr>
              <a:spLocks noChangeArrowheads="1"/>
            </p:cNvSpPr>
            <p:nvPr/>
          </p:nvSpPr>
          <p:spPr bwMode="auto">
            <a:xfrm>
              <a:off x="725" y="5420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518" name="Rectangle 166"/>
            <p:cNvSpPr>
              <a:spLocks noChangeArrowheads="1"/>
            </p:cNvSpPr>
            <p:nvPr/>
          </p:nvSpPr>
          <p:spPr bwMode="auto">
            <a:xfrm>
              <a:off x="1087" y="5420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520" name="Rectangle 168"/>
            <p:cNvSpPr>
              <a:spLocks noChangeArrowheads="1"/>
            </p:cNvSpPr>
            <p:nvPr/>
          </p:nvSpPr>
          <p:spPr bwMode="auto">
            <a:xfrm>
              <a:off x="1088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522" name="Rectangle 170"/>
            <p:cNvSpPr>
              <a:spLocks noChangeArrowheads="1"/>
            </p:cNvSpPr>
            <p:nvPr/>
          </p:nvSpPr>
          <p:spPr bwMode="auto">
            <a:xfrm>
              <a:off x="1451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523" name="Rectangle 171"/>
            <p:cNvSpPr>
              <a:spLocks noChangeArrowheads="1"/>
            </p:cNvSpPr>
            <p:nvPr/>
          </p:nvSpPr>
          <p:spPr bwMode="auto">
            <a:xfrm>
              <a:off x="1450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25" name="Rectangle 173"/>
            <p:cNvSpPr>
              <a:spLocks noChangeArrowheads="1"/>
            </p:cNvSpPr>
            <p:nvPr/>
          </p:nvSpPr>
          <p:spPr bwMode="auto">
            <a:xfrm>
              <a:off x="1814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526" name="Rectangle 174"/>
            <p:cNvSpPr>
              <a:spLocks noChangeArrowheads="1"/>
            </p:cNvSpPr>
            <p:nvPr/>
          </p:nvSpPr>
          <p:spPr bwMode="auto">
            <a:xfrm>
              <a:off x="1814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27" name="Rectangle 175"/>
            <p:cNvSpPr>
              <a:spLocks noChangeArrowheads="1"/>
            </p:cNvSpPr>
            <p:nvPr/>
          </p:nvSpPr>
          <p:spPr bwMode="auto">
            <a:xfrm>
              <a:off x="1814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29" name="Rectangle 177"/>
            <p:cNvSpPr>
              <a:spLocks noChangeArrowheads="1"/>
            </p:cNvSpPr>
            <p:nvPr/>
          </p:nvSpPr>
          <p:spPr bwMode="auto">
            <a:xfrm>
              <a:off x="2177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30" name="Rectangle 178"/>
            <p:cNvSpPr>
              <a:spLocks noChangeArrowheads="1"/>
            </p:cNvSpPr>
            <p:nvPr/>
          </p:nvSpPr>
          <p:spPr bwMode="auto">
            <a:xfrm>
              <a:off x="2177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31" name="Rectangle 179"/>
            <p:cNvSpPr>
              <a:spLocks noChangeArrowheads="1"/>
            </p:cNvSpPr>
            <p:nvPr/>
          </p:nvSpPr>
          <p:spPr bwMode="auto">
            <a:xfrm>
              <a:off x="2177" y="496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532" name="Rectangle 180"/>
            <p:cNvSpPr>
              <a:spLocks noChangeArrowheads="1"/>
            </p:cNvSpPr>
            <p:nvPr/>
          </p:nvSpPr>
          <p:spPr bwMode="auto">
            <a:xfrm>
              <a:off x="2540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33" name="Rectangle 181"/>
            <p:cNvSpPr>
              <a:spLocks noChangeArrowheads="1"/>
            </p:cNvSpPr>
            <p:nvPr/>
          </p:nvSpPr>
          <p:spPr bwMode="auto">
            <a:xfrm>
              <a:off x="2540" y="496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534" name="Rectangle 182"/>
            <p:cNvSpPr>
              <a:spLocks noChangeArrowheads="1"/>
            </p:cNvSpPr>
            <p:nvPr/>
          </p:nvSpPr>
          <p:spPr bwMode="auto">
            <a:xfrm>
              <a:off x="2540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535" name="Rectangle 183"/>
            <p:cNvSpPr>
              <a:spLocks noChangeArrowheads="1"/>
            </p:cNvSpPr>
            <p:nvPr/>
          </p:nvSpPr>
          <p:spPr bwMode="auto">
            <a:xfrm>
              <a:off x="2903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536" name="Rectangle 184"/>
            <p:cNvSpPr>
              <a:spLocks noChangeArrowheads="1"/>
            </p:cNvSpPr>
            <p:nvPr/>
          </p:nvSpPr>
          <p:spPr bwMode="auto">
            <a:xfrm>
              <a:off x="2903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38" name="Rectangle 186"/>
            <p:cNvSpPr>
              <a:spLocks noChangeArrowheads="1"/>
            </p:cNvSpPr>
            <p:nvPr/>
          </p:nvSpPr>
          <p:spPr bwMode="auto">
            <a:xfrm>
              <a:off x="3266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39" name="Rectangle 187"/>
            <p:cNvSpPr>
              <a:spLocks noChangeArrowheads="1"/>
            </p:cNvSpPr>
            <p:nvPr/>
          </p:nvSpPr>
          <p:spPr bwMode="auto">
            <a:xfrm>
              <a:off x="3266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540" name="Rectangle 188"/>
            <p:cNvSpPr>
              <a:spLocks noChangeArrowheads="1"/>
            </p:cNvSpPr>
            <p:nvPr/>
          </p:nvSpPr>
          <p:spPr bwMode="auto">
            <a:xfrm>
              <a:off x="3629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541" name="Rectangle 189"/>
            <p:cNvSpPr>
              <a:spLocks noChangeArrowheads="1"/>
            </p:cNvSpPr>
            <p:nvPr/>
          </p:nvSpPr>
          <p:spPr bwMode="auto">
            <a:xfrm>
              <a:off x="3629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542" name="Rectangle 190"/>
            <p:cNvSpPr>
              <a:spLocks noChangeArrowheads="1"/>
            </p:cNvSpPr>
            <p:nvPr/>
          </p:nvSpPr>
          <p:spPr bwMode="auto">
            <a:xfrm>
              <a:off x="3991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543" name="Rectangle 191"/>
            <p:cNvSpPr>
              <a:spLocks noChangeArrowheads="1"/>
            </p:cNvSpPr>
            <p:nvPr/>
          </p:nvSpPr>
          <p:spPr bwMode="auto">
            <a:xfrm>
              <a:off x="3991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544" name="Rectangle 192"/>
            <p:cNvSpPr>
              <a:spLocks noChangeArrowheads="1"/>
            </p:cNvSpPr>
            <p:nvPr/>
          </p:nvSpPr>
          <p:spPr bwMode="auto">
            <a:xfrm>
              <a:off x="3991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46" name="Rectangle 194"/>
            <p:cNvSpPr>
              <a:spLocks noChangeArrowheads="1"/>
            </p:cNvSpPr>
            <p:nvPr/>
          </p:nvSpPr>
          <p:spPr bwMode="auto">
            <a:xfrm>
              <a:off x="4354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547" name="Rectangle 195"/>
            <p:cNvSpPr>
              <a:spLocks noChangeArrowheads="1"/>
            </p:cNvSpPr>
            <p:nvPr/>
          </p:nvSpPr>
          <p:spPr bwMode="auto">
            <a:xfrm>
              <a:off x="4353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49" name="Rectangle 197"/>
            <p:cNvSpPr>
              <a:spLocks noChangeArrowheads="1"/>
            </p:cNvSpPr>
            <p:nvPr/>
          </p:nvSpPr>
          <p:spPr bwMode="auto">
            <a:xfrm>
              <a:off x="4717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50" name="Rectangle 198"/>
            <p:cNvSpPr>
              <a:spLocks noChangeArrowheads="1"/>
            </p:cNvSpPr>
            <p:nvPr/>
          </p:nvSpPr>
          <p:spPr bwMode="auto">
            <a:xfrm>
              <a:off x="4717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551" name="Rectangle 199"/>
            <p:cNvSpPr>
              <a:spLocks noChangeArrowheads="1"/>
            </p:cNvSpPr>
            <p:nvPr/>
          </p:nvSpPr>
          <p:spPr bwMode="auto">
            <a:xfrm>
              <a:off x="726" y="5647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552" name="Rectangle 200"/>
            <p:cNvSpPr>
              <a:spLocks noChangeArrowheads="1"/>
            </p:cNvSpPr>
            <p:nvPr/>
          </p:nvSpPr>
          <p:spPr bwMode="auto">
            <a:xfrm>
              <a:off x="2903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53" name="Rectangle 201"/>
            <p:cNvSpPr>
              <a:spLocks noChangeArrowheads="1"/>
            </p:cNvSpPr>
            <p:nvPr/>
          </p:nvSpPr>
          <p:spPr bwMode="auto">
            <a:xfrm>
              <a:off x="1089" y="5647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554" name="Rectangle 202"/>
            <p:cNvSpPr>
              <a:spLocks noChangeArrowheads="1"/>
            </p:cNvSpPr>
            <p:nvPr/>
          </p:nvSpPr>
          <p:spPr bwMode="auto">
            <a:xfrm>
              <a:off x="1451" y="5647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555" name="Rectangle 203"/>
            <p:cNvSpPr>
              <a:spLocks noChangeArrowheads="1"/>
            </p:cNvSpPr>
            <p:nvPr/>
          </p:nvSpPr>
          <p:spPr bwMode="auto">
            <a:xfrm>
              <a:off x="2177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556" name="Rectangle 204"/>
            <p:cNvSpPr>
              <a:spLocks noChangeArrowheads="1"/>
            </p:cNvSpPr>
            <p:nvPr/>
          </p:nvSpPr>
          <p:spPr bwMode="auto">
            <a:xfrm>
              <a:off x="2540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57" name="Rectangle 205"/>
            <p:cNvSpPr>
              <a:spLocks noChangeArrowheads="1"/>
            </p:cNvSpPr>
            <p:nvPr/>
          </p:nvSpPr>
          <p:spPr bwMode="auto">
            <a:xfrm>
              <a:off x="3266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559" name="Rectangle 207"/>
            <p:cNvSpPr>
              <a:spLocks noChangeArrowheads="1"/>
            </p:cNvSpPr>
            <p:nvPr/>
          </p:nvSpPr>
          <p:spPr bwMode="auto">
            <a:xfrm>
              <a:off x="3629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561" name="Rectangle 209"/>
            <p:cNvSpPr>
              <a:spLocks noChangeArrowheads="1"/>
            </p:cNvSpPr>
            <p:nvPr/>
          </p:nvSpPr>
          <p:spPr bwMode="auto">
            <a:xfrm>
              <a:off x="4354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63" name="Rectangle 211"/>
            <p:cNvSpPr>
              <a:spLocks noChangeArrowheads="1"/>
            </p:cNvSpPr>
            <p:nvPr/>
          </p:nvSpPr>
          <p:spPr bwMode="auto">
            <a:xfrm>
              <a:off x="4717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64" name="Rectangle 212"/>
            <p:cNvSpPr>
              <a:spLocks noChangeArrowheads="1"/>
            </p:cNvSpPr>
            <p:nvPr/>
          </p:nvSpPr>
          <p:spPr bwMode="auto">
            <a:xfrm>
              <a:off x="726" y="496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565" name="Rectangle 213"/>
            <p:cNvSpPr>
              <a:spLocks noChangeArrowheads="1"/>
            </p:cNvSpPr>
            <p:nvPr/>
          </p:nvSpPr>
          <p:spPr bwMode="auto">
            <a:xfrm>
              <a:off x="1088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66" name="Rectangle 214"/>
            <p:cNvSpPr>
              <a:spLocks noChangeArrowheads="1"/>
            </p:cNvSpPr>
            <p:nvPr/>
          </p:nvSpPr>
          <p:spPr bwMode="auto">
            <a:xfrm>
              <a:off x="1451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68567" name="Rectangle 215"/>
            <p:cNvSpPr>
              <a:spLocks noChangeArrowheads="1"/>
            </p:cNvSpPr>
            <p:nvPr/>
          </p:nvSpPr>
          <p:spPr bwMode="auto">
            <a:xfrm>
              <a:off x="2903" y="496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568" name="Rectangle 216"/>
            <p:cNvSpPr>
              <a:spLocks noChangeArrowheads="1"/>
            </p:cNvSpPr>
            <p:nvPr/>
          </p:nvSpPr>
          <p:spPr bwMode="auto">
            <a:xfrm>
              <a:off x="4354" y="496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68569" name="Rectangle 217"/>
            <p:cNvSpPr>
              <a:spLocks noChangeArrowheads="1"/>
            </p:cNvSpPr>
            <p:nvPr/>
          </p:nvSpPr>
          <p:spPr bwMode="auto">
            <a:xfrm>
              <a:off x="4717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68570" name="Rectangle 218"/>
            <p:cNvSpPr>
              <a:spLocks noChangeArrowheads="1"/>
            </p:cNvSpPr>
            <p:nvPr/>
          </p:nvSpPr>
          <p:spPr bwMode="auto">
            <a:xfrm>
              <a:off x="3266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68571" name="Rectangle 219"/>
            <p:cNvSpPr>
              <a:spLocks noChangeArrowheads="1"/>
            </p:cNvSpPr>
            <p:nvPr/>
          </p:nvSpPr>
          <p:spPr bwMode="auto">
            <a:xfrm>
              <a:off x="3629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68572" name="Rectangle 220"/>
            <p:cNvSpPr>
              <a:spLocks noChangeArrowheads="1"/>
            </p:cNvSpPr>
            <p:nvPr/>
          </p:nvSpPr>
          <p:spPr bwMode="auto">
            <a:xfrm>
              <a:off x="1814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68573" name="Rectangle 221"/>
            <p:cNvSpPr>
              <a:spLocks noChangeArrowheads="1"/>
            </p:cNvSpPr>
            <p:nvPr/>
          </p:nvSpPr>
          <p:spPr bwMode="auto">
            <a:xfrm>
              <a:off x="3991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</p:grpSp>
      <p:sp>
        <p:nvSpPr>
          <p:cNvPr id="868575" name="AutoShape 223"/>
          <p:cNvSpPr>
            <a:spLocks noChangeArrowheads="1"/>
          </p:cNvSpPr>
          <p:nvPr/>
        </p:nvSpPr>
        <p:spPr bwMode="auto">
          <a:xfrm>
            <a:off x="647700" y="3708400"/>
            <a:ext cx="431800" cy="1223963"/>
          </a:xfrm>
          <a:prstGeom prst="upDownArrow">
            <a:avLst>
              <a:gd name="adj1" fmla="val 50000"/>
              <a:gd name="adj2" fmla="val 56691"/>
            </a:avLst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新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旧</a:t>
            </a:r>
          </a:p>
        </p:txBody>
      </p:sp>
      <p:sp>
        <p:nvSpPr>
          <p:cNvPr id="868576" name="AutoShape 224"/>
          <p:cNvSpPr>
            <a:spLocks noChangeArrowheads="1"/>
          </p:cNvSpPr>
          <p:nvPr/>
        </p:nvSpPr>
        <p:spPr bwMode="auto">
          <a:xfrm>
            <a:off x="3384550" y="1979613"/>
            <a:ext cx="4751388" cy="1223962"/>
          </a:xfrm>
          <a:prstGeom prst="roundRect">
            <a:avLst>
              <a:gd name="adj" fmla="val 5319"/>
            </a:avLst>
          </a:prstGeom>
          <a:solidFill>
            <a:srgbClr val="FF99FF">
              <a:alpha val="39999"/>
            </a:srgbClr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8577" name="AutoShape 225"/>
          <p:cNvSpPr>
            <a:spLocks noChangeArrowheads="1"/>
          </p:cNvSpPr>
          <p:nvPr/>
        </p:nvSpPr>
        <p:spPr bwMode="auto">
          <a:xfrm>
            <a:off x="3384550" y="5435600"/>
            <a:ext cx="4751388" cy="1223963"/>
          </a:xfrm>
          <a:prstGeom prst="roundRect">
            <a:avLst>
              <a:gd name="adj" fmla="val 5319"/>
            </a:avLst>
          </a:prstGeom>
          <a:solidFill>
            <a:srgbClr val="FF99FF">
              <a:alpha val="39999"/>
            </a:srgbClr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68578" name="AutoShape 226"/>
          <p:cNvSpPr>
            <a:spLocks noChangeArrowheads="1"/>
          </p:cNvSpPr>
          <p:nvPr/>
        </p:nvSpPr>
        <p:spPr bwMode="auto">
          <a:xfrm>
            <a:off x="4392613" y="3419475"/>
            <a:ext cx="3816350" cy="1582738"/>
          </a:xfrm>
          <a:prstGeom prst="upDownArrowCallout">
            <a:avLst>
              <a:gd name="adj1" fmla="val 27082"/>
              <a:gd name="adj2" fmla="val 24871"/>
              <a:gd name="adj3" fmla="val 12537"/>
              <a:gd name="adj4" fmla="val 50000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置き換えパターンが</a:t>
            </a:r>
          </a:p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変化してしまっている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68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8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68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8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500"/>
                                        <p:tgtEl>
                                          <p:spTgt spid="86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216E-7 1.41147E-6 L 6.11216E-7 -0.2333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868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1771E-6 1.41147E-6 L 3.71771E-6 -0.2239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868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68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6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68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68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68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500"/>
                                        <p:tgtEl>
                                          <p:spTgt spid="868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1771E-6 1.41147E-6 L 3.71771E-6 0.25247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868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216E-7 2.28943E-6 L 6.11216E-7 0.25709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868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68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68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68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500"/>
                                        <p:tgtEl>
                                          <p:spTgt spid="86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8514" grpId="0" animBg="1"/>
      <p:bldP spid="868514" grpId="1" animBg="1"/>
      <p:bldP spid="868575" grpId="0" animBg="1"/>
      <p:bldP spid="868575" grpId="1" animBg="1"/>
      <p:bldP spid="868576" grpId="0" animBg="1"/>
      <p:bldP spid="868577" grpId="0" animBg="1"/>
      <p:bldP spid="86857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参考：</a:t>
            </a:r>
            <a:r>
              <a:rPr lang="en-US" altLang="ja-JP"/>
              <a:t>LRU</a:t>
            </a:r>
            <a:r>
              <a:rPr lang="ja-JP" altLang="en-US"/>
              <a:t>の場合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ページを新しい順に並べてみる</a:t>
            </a:r>
          </a:p>
        </p:txBody>
      </p:sp>
      <p:grpSp>
        <p:nvGrpSpPr>
          <p:cNvPr id="872654" name="Group 206"/>
          <p:cNvGrpSpPr>
            <a:grpSpLocks/>
          </p:cNvGrpSpPr>
          <p:nvPr/>
        </p:nvGrpSpPr>
        <p:grpSpPr bwMode="auto">
          <a:xfrm>
            <a:off x="1152525" y="5148263"/>
            <a:ext cx="6913563" cy="1800225"/>
            <a:chOff x="726" y="3424"/>
            <a:chExt cx="4355" cy="1134"/>
          </a:xfrm>
        </p:grpSpPr>
        <p:sp>
          <p:nvSpPr>
            <p:cNvPr id="872453" name="Rectangle 5"/>
            <p:cNvSpPr>
              <a:spLocks noChangeArrowheads="1"/>
            </p:cNvSpPr>
            <p:nvPr/>
          </p:nvSpPr>
          <p:spPr bwMode="auto">
            <a:xfrm>
              <a:off x="726" y="3877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72454" name="Rectangle 6"/>
            <p:cNvSpPr>
              <a:spLocks noChangeArrowheads="1"/>
            </p:cNvSpPr>
            <p:nvPr/>
          </p:nvSpPr>
          <p:spPr bwMode="auto">
            <a:xfrm>
              <a:off x="726" y="4104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72455" name="Rectangle 7"/>
            <p:cNvSpPr>
              <a:spLocks noChangeArrowheads="1"/>
            </p:cNvSpPr>
            <p:nvPr/>
          </p:nvSpPr>
          <p:spPr bwMode="auto">
            <a:xfrm>
              <a:off x="1088" y="4104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72456" name="AutoShape 8"/>
            <p:cNvSpPr>
              <a:spLocks noChangeArrowheads="1"/>
            </p:cNvSpPr>
            <p:nvPr/>
          </p:nvSpPr>
          <p:spPr bwMode="auto">
            <a:xfrm>
              <a:off x="816" y="3424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457" name="Rectangle 9"/>
            <p:cNvSpPr>
              <a:spLocks noChangeArrowheads="1"/>
            </p:cNvSpPr>
            <p:nvPr/>
          </p:nvSpPr>
          <p:spPr bwMode="auto">
            <a:xfrm>
              <a:off x="1089" y="365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458" name="AutoShape 10"/>
            <p:cNvSpPr>
              <a:spLocks noChangeArrowheads="1"/>
            </p:cNvSpPr>
            <p:nvPr/>
          </p:nvSpPr>
          <p:spPr bwMode="auto">
            <a:xfrm>
              <a:off x="1179" y="3424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459" name="Rectangle 11"/>
            <p:cNvSpPr>
              <a:spLocks noChangeArrowheads="1"/>
            </p:cNvSpPr>
            <p:nvPr/>
          </p:nvSpPr>
          <p:spPr bwMode="auto">
            <a:xfrm>
              <a:off x="1451" y="365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460" name="Rectangle 12"/>
            <p:cNvSpPr>
              <a:spLocks noChangeArrowheads="1"/>
            </p:cNvSpPr>
            <p:nvPr/>
          </p:nvSpPr>
          <p:spPr bwMode="auto">
            <a:xfrm>
              <a:off x="1451" y="387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461" name="AutoShape 13"/>
            <p:cNvSpPr>
              <a:spLocks noChangeArrowheads="1"/>
            </p:cNvSpPr>
            <p:nvPr/>
          </p:nvSpPr>
          <p:spPr bwMode="auto">
            <a:xfrm>
              <a:off x="1542" y="3424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462" name="Rectangle 14"/>
            <p:cNvSpPr>
              <a:spLocks noChangeArrowheads="1"/>
            </p:cNvSpPr>
            <p:nvPr/>
          </p:nvSpPr>
          <p:spPr bwMode="auto">
            <a:xfrm>
              <a:off x="1814" y="365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463" name="Rectangle 15"/>
            <p:cNvSpPr>
              <a:spLocks noChangeArrowheads="1"/>
            </p:cNvSpPr>
            <p:nvPr/>
          </p:nvSpPr>
          <p:spPr bwMode="auto">
            <a:xfrm>
              <a:off x="1814" y="387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464" name="Rectangle 16"/>
            <p:cNvSpPr>
              <a:spLocks noChangeArrowheads="1"/>
            </p:cNvSpPr>
            <p:nvPr/>
          </p:nvSpPr>
          <p:spPr bwMode="auto">
            <a:xfrm>
              <a:off x="1814" y="410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465" name="AutoShape 17"/>
            <p:cNvSpPr>
              <a:spLocks noChangeArrowheads="1"/>
            </p:cNvSpPr>
            <p:nvPr/>
          </p:nvSpPr>
          <p:spPr bwMode="auto">
            <a:xfrm>
              <a:off x="1905" y="3424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466" name="Rectangle 18"/>
            <p:cNvSpPr>
              <a:spLocks noChangeArrowheads="1"/>
            </p:cNvSpPr>
            <p:nvPr/>
          </p:nvSpPr>
          <p:spPr bwMode="auto">
            <a:xfrm>
              <a:off x="2177" y="387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467" name="Rectangle 19"/>
            <p:cNvSpPr>
              <a:spLocks noChangeArrowheads="1"/>
            </p:cNvSpPr>
            <p:nvPr/>
          </p:nvSpPr>
          <p:spPr bwMode="auto">
            <a:xfrm>
              <a:off x="2177" y="410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468" name="Rectangle 20"/>
            <p:cNvSpPr>
              <a:spLocks noChangeArrowheads="1"/>
            </p:cNvSpPr>
            <p:nvPr/>
          </p:nvSpPr>
          <p:spPr bwMode="auto">
            <a:xfrm>
              <a:off x="2178" y="433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469" name="Rectangle 21"/>
            <p:cNvSpPr>
              <a:spLocks noChangeArrowheads="1"/>
            </p:cNvSpPr>
            <p:nvPr/>
          </p:nvSpPr>
          <p:spPr bwMode="auto">
            <a:xfrm>
              <a:off x="2540" y="410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470" name="Rectangle 22"/>
            <p:cNvSpPr>
              <a:spLocks noChangeArrowheads="1"/>
            </p:cNvSpPr>
            <p:nvPr/>
          </p:nvSpPr>
          <p:spPr bwMode="auto">
            <a:xfrm>
              <a:off x="2541" y="433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471" name="Rectangle 23"/>
            <p:cNvSpPr>
              <a:spLocks noChangeArrowheads="1"/>
            </p:cNvSpPr>
            <p:nvPr/>
          </p:nvSpPr>
          <p:spPr bwMode="auto">
            <a:xfrm>
              <a:off x="2541" y="365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472" name="Rectangle 24"/>
            <p:cNvSpPr>
              <a:spLocks noChangeArrowheads="1"/>
            </p:cNvSpPr>
            <p:nvPr/>
          </p:nvSpPr>
          <p:spPr bwMode="auto">
            <a:xfrm>
              <a:off x="2904" y="433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473" name="Rectangle 25"/>
            <p:cNvSpPr>
              <a:spLocks noChangeArrowheads="1"/>
            </p:cNvSpPr>
            <p:nvPr/>
          </p:nvSpPr>
          <p:spPr bwMode="auto">
            <a:xfrm>
              <a:off x="2904" y="387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474" name="AutoShape 26"/>
            <p:cNvSpPr>
              <a:spLocks noChangeArrowheads="1"/>
            </p:cNvSpPr>
            <p:nvPr/>
          </p:nvSpPr>
          <p:spPr bwMode="auto">
            <a:xfrm>
              <a:off x="2993" y="3424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475" name="Rectangle 27"/>
            <p:cNvSpPr>
              <a:spLocks noChangeArrowheads="1"/>
            </p:cNvSpPr>
            <p:nvPr/>
          </p:nvSpPr>
          <p:spPr bwMode="auto">
            <a:xfrm>
              <a:off x="3266" y="410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476" name="Rectangle 28"/>
            <p:cNvSpPr>
              <a:spLocks noChangeArrowheads="1"/>
            </p:cNvSpPr>
            <p:nvPr/>
          </p:nvSpPr>
          <p:spPr bwMode="auto">
            <a:xfrm>
              <a:off x="3266" y="365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477" name="Rectangle 29"/>
            <p:cNvSpPr>
              <a:spLocks noChangeArrowheads="1"/>
            </p:cNvSpPr>
            <p:nvPr/>
          </p:nvSpPr>
          <p:spPr bwMode="auto">
            <a:xfrm>
              <a:off x="3629" y="365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478" name="Rectangle 30"/>
            <p:cNvSpPr>
              <a:spLocks noChangeArrowheads="1"/>
            </p:cNvSpPr>
            <p:nvPr/>
          </p:nvSpPr>
          <p:spPr bwMode="auto">
            <a:xfrm>
              <a:off x="3630" y="387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479" name="Rectangle 31"/>
            <p:cNvSpPr>
              <a:spLocks noChangeArrowheads="1"/>
            </p:cNvSpPr>
            <p:nvPr/>
          </p:nvSpPr>
          <p:spPr bwMode="auto">
            <a:xfrm>
              <a:off x="3991" y="365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480" name="Rectangle 32"/>
            <p:cNvSpPr>
              <a:spLocks noChangeArrowheads="1"/>
            </p:cNvSpPr>
            <p:nvPr/>
          </p:nvSpPr>
          <p:spPr bwMode="auto">
            <a:xfrm>
              <a:off x="3991" y="387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481" name="Rectangle 33"/>
            <p:cNvSpPr>
              <a:spLocks noChangeArrowheads="1"/>
            </p:cNvSpPr>
            <p:nvPr/>
          </p:nvSpPr>
          <p:spPr bwMode="auto">
            <a:xfrm>
              <a:off x="3991" y="410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482" name="AutoShape 34"/>
            <p:cNvSpPr>
              <a:spLocks noChangeArrowheads="1"/>
            </p:cNvSpPr>
            <p:nvPr/>
          </p:nvSpPr>
          <p:spPr bwMode="auto">
            <a:xfrm>
              <a:off x="4082" y="3424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483" name="Rectangle 35"/>
            <p:cNvSpPr>
              <a:spLocks noChangeArrowheads="1"/>
            </p:cNvSpPr>
            <p:nvPr/>
          </p:nvSpPr>
          <p:spPr bwMode="auto">
            <a:xfrm>
              <a:off x="4354" y="387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484" name="Rectangle 36"/>
            <p:cNvSpPr>
              <a:spLocks noChangeArrowheads="1"/>
            </p:cNvSpPr>
            <p:nvPr/>
          </p:nvSpPr>
          <p:spPr bwMode="auto">
            <a:xfrm>
              <a:off x="4354" y="4104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485" name="AutoShape 37"/>
            <p:cNvSpPr>
              <a:spLocks noChangeArrowheads="1"/>
            </p:cNvSpPr>
            <p:nvPr/>
          </p:nvSpPr>
          <p:spPr bwMode="auto">
            <a:xfrm>
              <a:off x="4445" y="3424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486" name="Rectangle 38"/>
            <p:cNvSpPr>
              <a:spLocks noChangeArrowheads="1"/>
            </p:cNvSpPr>
            <p:nvPr/>
          </p:nvSpPr>
          <p:spPr bwMode="auto">
            <a:xfrm>
              <a:off x="4717" y="410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487" name="Rectangle 39"/>
            <p:cNvSpPr>
              <a:spLocks noChangeArrowheads="1"/>
            </p:cNvSpPr>
            <p:nvPr/>
          </p:nvSpPr>
          <p:spPr bwMode="auto">
            <a:xfrm>
              <a:off x="4717" y="365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488" name="Rectangle 40"/>
            <p:cNvSpPr>
              <a:spLocks noChangeArrowheads="1"/>
            </p:cNvSpPr>
            <p:nvPr/>
          </p:nvSpPr>
          <p:spPr bwMode="auto">
            <a:xfrm>
              <a:off x="727" y="4331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72489" name="Rectangle 41"/>
            <p:cNvSpPr>
              <a:spLocks noChangeArrowheads="1"/>
            </p:cNvSpPr>
            <p:nvPr/>
          </p:nvSpPr>
          <p:spPr bwMode="auto">
            <a:xfrm>
              <a:off x="2904" y="4104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490" name="Rectangle 42"/>
            <p:cNvSpPr>
              <a:spLocks noChangeArrowheads="1"/>
            </p:cNvSpPr>
            <p:nvPr/>
          </p:nvSpPr>
          <p:spPr bwMode="auto">
            <a:xfrm>
              <a:off x="1090" y="4331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72491" name="Rectangle 43"/>
            <p:cNvSpPr>
              <a:spLocks noChangeArrowheads="1"/>
            </p:cNvSpPr>
            <p:nvPr/>
          </p:nvSpPr>
          <p:spPr bwMode="auto">
            <a:xfrm>
              <a:off x="1452" y="4331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339933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</a:p>
          </p:txBody>
        </p:sp>
        <p:sp>
          <p:nvSpPr>
            <p:cNvPr id="872492" name="Rectangle 44"/>
            <p:cNvSpPr>
              <a:spLocks noChangeArrowheads="1"/>
            </p:cNvSpPr>
            <p:nvPr/>
          </p:nvSpPr>
          <p:spPr bwMode="auto">
            <a:xfrm>
              <a:off x="2178" y="365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493" name="Rectangle 45"/>
            <p:cNvSpPr>
              <a:spLocks noChangeArrowheads="1"/>
            </p:cNvSpPr>
            <p:nvPr/>
          </p:nvSpPr>
          <p:spPr bwMode="auto">
            <a:xfrm>
              <a:off x="2541" y="387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494" name="Rectangle 46"/>
            <p:cNvSpPr>
              <a:spLocks noChangeArrowheads="1"/>
            </p:cNvSpPr>
            <p:nvPr/>
          </p:nvSpPr>
          <p:spPr bwMode="auto">
            <a:xfrm>
              <a:off x="3267" y="433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496" name="Rectangle 48"/>
            <p:cNvSpPr>
              <a:spLocks noChangeArrowheads="1"/>
            </p:cNvSpPr>
            <p:nvPr/>
          </p:nvSpPr>
          <p:spPr bwMode="auto">
            <a:xfrm>
              <a:off x="3630" y="433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498" name="Rectangle 50"/>
            <p:cNvSpPr>
              <a:spLocks noChangeArrowheads="1"/>
            </p:cNvSpPr>
            <p:nvPr/>
          </p:nvSpPr>
          <p:spPr bwMode="auto">
            <a:xfrm>
              <a:off x="4355" y="433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499" name="AutoShape 51"/>
            <p:cNvSpPr>
              <a:spLocks noChangeArrowheads="1"/>
            </p:cNvSpPr>
            <p:nvPr/>
          </p:nvSpPr>
          <p:spPr bwMode="auto">
            <a:xfrm>
              <a:off x="4809" y="3424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00" name="Rectangle 52"/>
            <p:cNvSpPr>
              <a:spLocks noChangeArrowheads="1"/>
            </p:cNvSpPr>
            <p:nvPr/>
          </p:nvSpPr>
          <p:spPr bwMode="auto">
            <a:xfrm>
              <a:off x="4718" y="433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01" name="Rectangle 53"/>
            <p:cNvSpPr>
              <a:spLocks noChangeArrowheads="1"/>
            </p:cNvSpPr>
            <p:nvPr/>
          </p:nvSpPr>
          <p:spPr bwMode="auto">
            <a:xfrm>
              <a:off x="727" y="365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02" name="Rectangle 54"/>
            <p:cNvSpPr>
              <a:spLocks noChangeArrowheads="1"/>
            </p:cNvSpPr>
            <p:nvPr/>
          </p:nvSpPr>
          <p:spPr bwMode="auto">
            <a:xfrm>
              <a:off x="1090" y="387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03" name="Rectangle 55"/>
            <p:cNvSpPr>
              <a:spLocks noChangeArrowheads="1"/>
            </p:cNvSpPr>
            <p:nvPr/>
          </p:nvSpPr>
          <p:spPr bwMode="auto">
            <a:xfrm>
              <a:off x="1452" y="4104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04" name="Rectangle 56"/>
            <p:cNvSpPr>
              <a:spLocks noChangeArrowheads="1"/>
            </p:cNvSpPr>
            <p:nvPr/>
          </p:nvSpPr>
          <p:spPr bwMode="auto">
            <a:xfrm>
              <a:off x="2904" y="365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05" name="Rectangle 57"/>
            <p:cNvSpPr>
              <a:spLocks noChangeArrowheads="1"/>
            </p:cNvSpPr>
            <p:nvPr/>
          </p:nvSpPr>
          <p:spPr bwMode="auto">
            <a:xfrm>
              <a:off x="4355" y="365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06" name="Rectangle 58"/>
            <p:cNvSpPr>
              <a:spLocks noChangeArrowheads="1"/>
            </p:cNvSpPr>
            <p:nvPr/>
          </p:nvSpPr>
          <p:spPr bwMode="auto">
            <a:xfrm>
              <a:off x="4718" y="387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07" name="Rectangle 59"/>
            <p:cNvSpPr>
              <a:spLocks noChangeArrowheads="1"/>
            </p:cNvSpPr>
            <p:nvPr/>
          </p:nvSpPr>
          <p:spPr bwMode="auto">
            <a:xfrm>
              <a:off x="3267" y="387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08" name="Rectangle 60"/>
            <p:cNvSpPr>
              <a:spLocks noChangeArrowheads="1"/>
            </p:cNvSpPr>
            <p:nvPr/>
          </p:nvSpPr>
          <p:spPr bwMode="auto">
            <a:xfrm>
              <a:off x="3630" y="410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09" name="Rectangle 61"/>
            <p:cNvSpPr>
              <a:spLocks noChangeArrowheads="1"/>
            </p:cNvSpPr>
            <p:nvPr/>
          </p:nvSpPr>
          <p:spPr bwMode="auto">
            <a:xfrm>
              <a:off x="1815" y="433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10" name="Rectangle 62"/>
            <p:cNvSpPr>
              <a:spLocks noChangeArrowheads="1"/>
            </p:cNvSpPr>
            <p:nvPr/>
          </p:nvSpPr>
          <p:spPr bwMode="auto">
            <a:xfrm>
              <a:off x="3993" y="433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</p:grpSp>
      <p:grpSp>
        <p:nvGrpSpPr>
          <p:cNvPr id="872560" name="Group 112"/>
          <p:cNvGrpSpPr>
            <a:grpSpLocks/>
          </p:cNvGrpSpPr>
          <p:nvPr/>
        </p:nvGrpSpPr>
        <p:grpSpPr bwMode="auto">
          <a:xfrm>
            <a:off x="1152525" y="3778250"/>
            <a:ext cx="6911975" cy="1082675"/>
            <a:chOff x="726" y="2380"/>
            <a:chExt cx="4354" cy="682"/>
          </a:xfrm>
        </p:grpSpPr>
        <p:sp>
          <p:nvSpPr>
            <p:cNvPr id="872561" name="Rectangle 113"/>
            <p:cNvSpPr>
              <a:spLocks noChangeArrowheads="1"/>
            </p:cNvSpPr>
            <p:nvPr/>
          </p:nvSpPr>
          <p:spPr bwMode="auto">
            <a:xfrm>
              <a:off x="726" y="2607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62" name="Rectangle 114"/>
            <p:cNvSpPr>
              <a:spLocks noChangeArrowheads="1"/>
            </p:cNvSpPr>
            <p:nvPr/>
          </p:nvSpPr>
          <p:spPr bwMode="auto">
            <a:xfrm>
              <a:off x="726" y="2834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63" name="Rectangle 115"/>
            <p:cNvSpPr>
              <a:spLocks noChangeArrowheads="1"/>
            </p:cNvSpPr>
            <p:nvPr/>
          </p:nvSpPr>
          <p:spPr bwMode="auto">
            <a:xfrm>
              <a:off x="1088" y="2834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64" name="Rectangle 116"/>
            <p:cNvSpPr>
              <a:spLocks noChangeArrowheads="1"/>
            </p:cNvSpPr>
            <p:nvPr/>
          </p:nvSpPr>
          <p:spPr bwMode="auto">
            <a:xfrm>
              <a:off x="726" y="238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65" name="Rectangle 117"/>
            <p:cNvSpPr>
              <a:spLocks noChangeArrowheads="1"/>
            </p:cNvSpPr>
            <p:nvPr/>
          </p:nvSpPr>
          <p:spPr bwMode="auto">
            <a:xfrm>
              <a:off x="1088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66" name="Rectangle 118"/>
            <p:cNvSpPr>
              <a:spLocks noChangeArrowheads="1"/>
            </p:cNvSpPr>
            <p:nvPr/>
          </p:nvSpPr>
          <p:spPr bwMode="auto">
            <a:xfrm>
              <a:off x="1088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67" name="Rectangle 119"/>
            <p:cNvSpPr>
              <a:spLocks noChangeArrowheads="1"/>
            </p:cNvSpPr>
            <p:nvPr/>
          </p:nvSpPr>
          <p:spPr bwMode="auto">
            <a:xfrm>
              <a:off x="1451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68" name="Rectangle 120"/>
            <p:cNvSpPr>
              <a:spLocks noChangeArrowheads="1"/>
            </p:cNvSpPr>
            <p:nvPr/>
          </p:nvSpPr>
          <p:spPr bwMode="auto">
            <a:xfrm>
              <a:off x="1451" y="260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69" name="Rectangle 121"/>
            <p:cNvSpPr>
              <a:spLocks noChangeArrowheads="1"/>
            </p:cNvSpPr>
            <p:nvPr/>
          </p:nvSpPr>
          <p:spPr bwMode="auto">
            <a:xfrm>
              <a:off x="1451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70" name="Rectangle 122"/>
            <p:cNvSpPr>
              <a:spLocks noChangeArrowheads="1"/>
            </p:cNvSpPr>
            <p:nvPr/>
          </p:nvSpPr>
          <p:spPr bwMode="auto">
            <a:xfrm>
              <a:off x="1814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71" name="Rectangle 123"/>
            <p:cNvSpPr>
              <a:spLocks noChangeArrowheads="1"/>
            </p:cNvSpPr>
            <p:nvPr/>
          </p:nvSpPr>
          <p:spPr bwMode="auto">
            <a:xfrm>
              <a:off x="1814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72" name="Rectangle 124"/>
            <p:cNvSpPr>
              <a:spLocks noChangeArrowheads="1"/>
            </p:cNvSpPr>
            <p:nvPr/>
          </p:nvSpPr>
          <p:spPr bwMode="auto">
            <a:xfrm>
              <a:off x="1814" y="238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73" name="Rectangle 125"/>
            <p:cNvSpPr>
              <a:spLocks noChangeArrowheads="1"/>
            </p:cNvSpPr>
            <p:nvPr/>
          </p:nvSpPr>
          <p:spPr bwMode="auto">
            <a:xfrm>
              <a:off x="2177" y="283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74" name="Rectangle 126"/>
            <p:cNvSpPr>
              <a:spLocks noChangeArrowheads="1"/>
            </p:cNvSpPr>
            <p:nvPr/>
          </p:nvSpPr>
          <p:spPr bwMode="auto">
            <a:xfrm>
              <a:off x="2177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75" name="Rectangle 127"/>
            <p:cNvSpPr>
              <a:spLocks noChangeArrowheads="1"/>
            </p:cNvSpPr>
            <p:nvPr/>
          </p:nvSpPr>
          <p:spPr bwMode="auto">
            <a:xfrm>
              <a:off x="2177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76" name="Rectangle 128"/>
            <p:cNvSpPr>
              <a:spLocks noChangeArrowheads="1"/>
            </p:cNvSpPr>
            <p:nvPr/>
          </p:nvSpPr>
          <p:spPr bwMode="auto">
            <a:xfrm>
              <a:off x="2540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77" name="Rectangle 129"/>
            <p:cNvSpPr>
              <a:spLocks noChangeArrowheads="1"/>
            </p:cNvSpPr>
            <p:nvPr/>
          </p:nvSpPr>
          <p:spPr bwMode="auto">
            <a:xfrm>
              <a:off x="2540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78" name="Rectangle 130"/>
            <p:cNvSpPr>
              <a:spLocks noChangeArrowheads="1"/>
            </p:cNvSpPr>
            <p:nvPr/>
          </p:nvSpPr>
          <p:spPr bwMode="auto">
            <a:xfrm>
              <a:off x="2540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79" name="Rectangle 131"/>
            <p:cNvSpPr>
              <a:spLocks noChangeArrowheads="1"/>
            </p:cNvSpPr>
            <p:nvPr/>
          </p:nvSpPr>
          <p:spPr bwMode="auto">
            <a:xfrm>
              <a:off x="2903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80" name="Rectangle 132"/>
            <p:cNvSpPr>
              <a:spLocks noChangeArrowheads="1"/>
            </p:cNvSpPr>
            <p:nvPr/>
          </p:nvSpPr>
          <p:spPr bwMode="auto">
            <a:xfrm>
              <a:off x="2903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81" name="Rectangle 133"/>
            <p:cNvSpPr>
              <a:spLocks noChangeArrowheads="1"/>
            </p:cNvSpPr>
            <p:nvPr/>
          </p:nvSpPr>
          <p:spPr bwMode="auto">
            <a:xfrm>
              <a:off x="2903" y="238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82" name="Rectangle 134"/>
            <p:cNvSpPr>
              <a:spLocks noChangeArrowheads="1"/>
            </p:cNvSpPr>
            <p:nvPr/>
          </p:nvSpPr>
          <p:spPr bwMode="auto">
            <a:xfrm>
              <a:off x="3266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83" name="Rectangle 135"/>
            <p:cNvSpPr>
              <a:spLocks noChangeArrowheads="1"/>
            </p:cNvSpPr>
            <p:nvPr/>
          </p:nvSpPr>
          <p:spPr bwMode="auto">
            <a:xfrm>
              <a:off x="3266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84" name="Rectangle 136"/>
            <p:cNvSpPr>
              <a:spLocks noChangeArrowheads="1"/>
            </p:cNvSpPr>
            <p:nvPr/>
          </p:nvSpPr>
          <p:spPr bwMode="auto">
            <a:xfrm>
              <a:off x="3266" y="2381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85" name="Rectangle 137"/>
            <p:cNvSpPr>
              <a:spLocks noChangeArrowheads="1"/>
            </p:cNvSpPr>
            <p:nvPr/>
          </p:nvSpPr>
          <p:spPr bwMode="auto">
            <a:xfrm>
              <a:off x="3629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86" name="Rectangle 138"/>
            <p:cNvSpPr>
              <a:spLocks noChangeArrowheads="1"/>
            </p:cNvSpPr>
            <p:nvPr/>
          </p:nvSpPr>
          <p:spPr bwMode="auto">
            <a:xfrm>
              <a:off x="3629" y="2380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87" name="Rectangle 139"/>
            <p:cNvSpPr>
              <a:spLocks noChangeArrowheads="1"/>
            </p:cNvSpPr>
            <p:nvPr/>
          </p:nvSpPr>
          <p:spPr bwMode="auto">
            <a:xfrm>
              <a:off x="3629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88" name="Rectangle 140"/>
            <p:cNvSpPr>
              <a:spLocks noChangeArrowheads="1"/>
            </p:cNvSpPr>
            <p:nvPr/>
          </p:nvSpPr>
          <p:spPr bwMode="auto">
            <a:xfrm>
              <a:off x="3991" y="2608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89" name="Rectangle 141"/>
            <p:cNvSpPr>
              <a:spLocks noChangeArrowheads="1"/>
            </p:cNvSpPr>
            <p:nvPr/>
          </p:nvSpPr>
          <p:spPr bwMode="auto">
            <a:xfrm>
              <a:off x="3991" y="2834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90" name="Rectangle 142"/>
            <p:cNvSpPr>
              <a:spLocks noChangeArrowheads="1"/>
            </p:cNvSpPr>
            <p:nvPr/>
          </p:nvSpPr>
          <p:spPr bwMode="auto">
            <a:xfrm>
              <a:off x="3991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91" name="Rectangle 143"/>
            <p:cNvSpPr>
              <a:spLocks noChangeArrowheads="1"/>
            </p:cNvSpPr>
            <p:nvPr/>
          </p:nvSpPr>
          <p:spPr bwMode="auto">
            <a:xfrm>
              <a:off x="4354" y="260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92" name="Rectangle 144"/>
            <p:cNvSpPr>
              <a:spLocks noChangeArrowheads="1"/>
            </p:cNvSpPr>
            <p:nvPr/>
          </p:nvSpPr>
          <p:spPr bwMode="auto">
            <a:xfrm>
              <a:off x="4354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93" name="Rectangle 145"/>
            <p:cNvSpPr>
              <a:spLocks noChangeArrowheads="1"/>
            </p:cNvSpPr>
            <p:nvPr/>
          </p:nvSpPr>
          <p:spPr bwMode="auto">
            <a:xfrm>
              <a:off x="4354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594" name="Rectangle 146"/>
            <p:cNvSpPr>
              <a:spLocks noChangeArrowheads="1"/>
            </p:cNvSpPr>
            <p:nvPr/>
          </p:nvSpPr>
          <p:spPr bwMode="auto">
            <a:xfrm>
              <a:off x="4717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95" name="Rectangle 147"/>
            <p:cNvSpPr>
              <a:spLocks noChangeArrowheads="1"/>
            </p:cNvSpPr>
            <p:nvPr/>
          </p:nvSpPr>
          <p:spPr bwMode="auto">
            <a:xfrm>
              <a:off x="4717" y="2835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96" name="Rectangle 148"/>
            <p:cNvSpPr>
              <a:spLocks noChangeArrowheads="1"/>
            </p:cNvSpPr>
            <p:nvPr/>
          </p:nvSpPr>
          <p:spPr bwMode="auto">
            <a:xfrm>
              <a:off x="4717" y="260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597" name="Rectangle 149"/>
            <p:cNvSpPr>
              <a:spLocks noChangeArrowheads="1"/>
            </p:cNvSpPr>
            <p:nvPr/>
          </p:nvSpPr>
          <p:spPr bwMode="auto">
            <a:xfrm>
              <a:off x="3266" y="2381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</p:grpSp>
      <p:sp>
        <p:nvSpPr>
          <p:cNvPr id="872598" name="AutoShape 150"/>
          <p:cNvSpPr>
            <a:spLocks noChangeArrowheads="1"/>
          </p:cNvSpPr>
          <p:nvPr/>
        </p:nvSpPr>
        <p:spPr bwMode="auto">
          <a:xfrm>
            <a:off x="647700" y="3708400"/>
            <a:ext cx="431800" cy="1223963"/>
          </a:xfrm>
          <a:prstGeom prst="upDownArrow">
            <a:avLst>
              <a:gd name="adj1" fmla="val 50000"/>
              <a:gd name="adj2" fmla="val 56691"/>
            </a:avLst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新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旧</a:t>
            </a:r>
          </a:p>
        </p:txBody>
      </p:sp>
      <p:grpSp>
        <p:nvGrpSpPr>
          <p:cNvPr id="872599" name="Group 151"/>
          <p:cNvGrpSpPr>
            <a:grpSpLocks/>
          </p:cNvGrpSpPr>
          <p:nvPr/>
        </p:nvGrpSpPr>
        <p:grpSpPr bwMode="auto">
          <a:xfrm>
            <a:off x="1152525" y="3563938"/>
            <a:ext cx="6913563" cy="1441450"/>
            <a:chOff x="725" y="4966"/>
            <a:chExt cx="4355" cy="908"/>
          </a:xfrm>
        </p:grpSpPr>
        <p:sp>
          <p:nvSpPr>
            <p:cNvPr id="872600" name="Rectangle 152"/>
            <p:cNvSpPr>
              <a:spLocks noChangeArrowheads="1"/>
            </p:cNvSpPr>
            <p:nvPr/>
          </p:nvSpPr>
          <p:spPr bwMode="auto">
            <a:xfrm>
              <a:off x="725" y="5193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601" name="Rectangle 153"/>
            <p:cNvSpPr>
              <a:spLocks noChangeArrowheads="1"/>
            </p:cNvSpPr>
            <p:nvPr/>
          </p:nvSpPr>
          <p:spPr bwMode="auto">
            <a:xfrm>
              <a:off x="725" y="5420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602" name="Rectangle 154"/>
            <p:cNvSpPr>
              <a:spLocks noChangeArrowheads="1"/>
            </p:cNvSpPr>
            <p:nvPr/>
          </p:nvSpPr>
          <p:spPr bwMode="auto">
            <a:xfrm>
              <a:off x="1087" y="5420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603" name="Rectangle 155"/>
            <p:cNvSpPr>
              <a:spLocks noChangeArrowheads="1"/>
            </p:cNvSpPr>
            <p:nvPr/>
          </p:nvSpPr>
          <p:spPr bwMode="auto">
            <a:xfrm>
              <a:off x="1088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04" name="Rectangle 156"/>
            <p:cNvSpPr>
              <a:spLocks noChangeArrowheads="1"/>
            </p:cNvSpPr>
            <p:nvPr/>
          </p:nvSpPr>
          <p:spPr bwMode="auto">
            <a:xfrm>
              <a:off x="1451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05" name="Rectangle 157"/>
            <p:cNvSpPr>
              <a:spLocks noChangeArrowheads="1"/>
            </p:cNvSpPr>
            <p:nvPr/>
          </p:nvSpPr>
          <p:spPr bwMode="auto">
            <a:xfrm>
              <a:off x="1450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606" name="Rectangle 158"/>
            <p:cNvSpPr>
              <a:spLocks noChangeArrowheads="1"/>
            </p:cNvSpPr>
            <p:nvPr/>
          </p:nvSpPr>
          <p:spPr bwMode="auto">
            <a:xfrm>
              <a:off x="1814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07" name="Rectangle 159"/>
            <p:cNvSpPr>
              <a:spLocks noChangeArrowheads="1"/>
            </p:cNvSpPr>
            <p:nvPr/>
          </p:nvSpPr>
          <p:spPr bwMode="auto">
            <a:xfrm>
              <a:off x="1814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608" name="Rectangle 160"/>
            <p:cNvSpPr>
              <a:spLocks noChangeArrowheads="1"/>
            </p:cNvSpPr>
            <p:nvPr/>
          </p:nvSpPr>
          <p:spPr bwMode="auto">
            <a:xfrm>
              <a:off x="1814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609" name="Rectangle 161"/>
            <p:cNvSpPr>
              <a:spLocks noChangeArrowheads="1"/>
            </p:cNvSpPr>
            <p:nvPr/>
          </p:nvSpPr>
          <p:spPr bwMode="auto">
            <a:xfrm>
              <a:off x="2177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610" name="Rectangle 162"/>
            <p:cNvSpPr>
              <a:spLocks noChangeArrowheads="1"/>
            </p:cNvSpPr>
            <p:nvPr/>
          </p:nvSpPr>
          <p:spPr bwMode="auto">
            <a:xfrm>
              <a:off x="2177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611" name="Rectangle 163"/>
            <p:cNvSpPr>
              <a:spLocks noChangeArrowheads="1"/>
            </p:cNvSpPr>
            <p:nvPr/>
          </p:nvSpPr>
          <p:spPr bwMode="auto">
            <a:xfrm>
              <a:off x="2177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612" name="Rectangle 164"/>
            <p:cNvSpPr>
              <a:spLocks noChangeArrowheads="1"/>
            </p:cNvSpPr>
            <p:nvPr/>
          </p:nvSpPr>
          <p:spPr bwMode="auto">
            <a:xfrm>
              <a:off x="2540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13" name="Rectangle 165"/>
            <p:cNvSpPr>
              <a:spLocks noChangeArrowheads="1"/>
            </p:cNvSpPr>
            <p:nvPr/>
          </p:nvSpPr>
          <p:spPr bwMode="auto">
            <a:xfrm>
              <a:off x="2540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614" name="Rectangle 166"/>
            <p:cNvSpPr>
              <a:spLocks noChangeArrowheads="1"/>
            </p:cNvSpPr>
            <p:nvPr/>
          </p:nvSpPr>
          <p:spPr bwMode="auto">
            <a:xfrm>
              <a:off x="2540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615" name="Rectangle 167"/>
            <p:cNvSpPr>
              <a:spLocks noChangeArrowheads="1"/>
            </p:cNvSpPr>
            <p:nvPr/>
          </p:nvSpPr>
          <p:spPr bwMode="auto">
            <a:xfrm>
              <a:off x="2903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616" name="Rectangle 168"/>
            <p:cNvSpPr>
              <a:spLocks noChangeArrowheads="1"/>
            </p:cNvSpPr>
            <p:nvPr/>
          </p:nvSpPr>
          <p:spPr bwMode="auto">
            <a:xfrm>
              <a:off x="2903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617" name="Rectangle 169"/>
            <p:cNvSpPr>
              <a:spLocks noChangeArrowheads="1"/>
            </p:cNvSpPr>
            <p:nvPr/>
          </p:nvSpPr>
          <p:spPr bwMode="auto">
            <a:xfrm>
              <a:off x="3266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618" name="Rectangle 170"/>
            <p:cNvSpPr>
              <a:spLocks noChangeArrowheads="1"/>
            </p:cNvSpPr>
            <p:nvPr/>
          </p:nvSpPr>
          <p:spPr bwMode="auto">
            <a:xfrm>
              <a:off x="3266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619" name="Rectangle 171"/>
            <p:cNvSpPr>
              <a:spLocks noChangeArrowheads="1"/>
            </p:cNvSpPr>
            <p:nvPr/>
          </p:nvSpPr>
          <p:spPr bwMode="auto">
            <a:xfrm>
              <a:off x="3629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620" name="Rectangle 172"/>
            <p:cNvSpPr>
              <a:spLocks noChangeArrowheads="1"/>
            </p:cNvSpPr>
            <p:nvPr/>
          </p:nvSpPr>
          <p:spPr bwMode="auto">
            <a:xfrm>
              <a:off x="3629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21" name="Rectangle 173"/>
            <p:cNvSpPr>
              <a:spLocks noChangeArrowheads="1"/>
            </p:cNvSpPr>
            <p:nvPr/>
          </p:nvSpPr>
          <p:spPr bwMode="auto">
            <a:xfrm>
              <a:off x="3991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622" name="Rectangle 174"/>
            <p:cNvSpPr>
              <a:spLocks noChangeArrowheads="1"/>
            </p:cNvSpPr>
            <p:nvPr/>
          </p:nvSpPr>
          <p:spPr bwMode="auto">
            <a:xfrm>
              <a:off x="3991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23" name="Rectangle 175"/>
            <p:cNvSpPr>
              <a:spLocks noChangeArrowheads="1"/>
            </p:cNvSpPr>
            <p:nvPr/>
          </p:nvSpPr>
          <p:spPr bwMode="auto">
            <a:xfrm>
              <a:off x="3991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624" name="Rectangle 176"/>
            <p:cNvSpPr>
              <a:spLocks noChangeArrowheads="1"/>
            </p:cNvSpPr>
            <p:nvPr/>
          </p:nvSpPr>
          <p:spPr bwMode="auto">
            <a:xfrm>
              <a:off x="4354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25" name="Rectangle 177"/>
            <p:cNvSpPr>
              <a:spLocks noChangeArrowheads="1"/>
            </p:cNvSpPr>
            <p:nvPr/>
          </p:nvSpPr>
          <p:spPr bwMode="auto">
            <a:xfrm>
              <a:off x="4353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626" name="Rectangle 178"/>
            <p:cNvSpPr>
              <a:spLocks noChangeArrowheads="1"/>
            </p:cNvSpPr>
            <p:nvPr/>
          </p:nvSpPr>
          <p:spPr bwMode="auto">
            <a:xfrm>
              <a:off x="4717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627" name="Rectangle 179"/>
            <p:cNvSpPr>
              <a:spLocks noChangeArrowheads="1"/>
            </p:cNvSpPr>
            <p:nvPr/>
          </p:nvSpPr>
          <p:spPr bwMode="auto">
            <a:xfrm>
              <a:off x="4717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628" name="Rectangle 180"/>
            <p:cNvSpPr>
              <a:spLocks noChangeArrowheads="1"/>
            </p:cNvSpPr>
            <p:nvPr/>
          </p:nvSpPr>
          <p:spPr bwMode="auto">
            <a:xfrm>
              <a:off x="726" y="5647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629" name="Rectangle 181"/>
            <p:cNvSpPr>
              <a:spLocks noChangeArrowheads="1"/>
            </p:cNvSpPr>
            <p:nvPr/>
          </p:nvSpPr>
          <p:spPr bwMode="auto">
            <a:xfrm>
              <a:off x="2903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30" name="Rectangle 182"/>
            <p:cNvSpPr>
              <a:spLocks noChangeArrowheads="1"/>
            </p:cNvSpPr>
            <p:nvPr/>
          </p:nvSpPr>
          <p:spPr bwMode="auto">
            <a:xfrm>
              <a:off x="1089" y="5647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631" name="Rectangle 183"/>
            <p:cNvSpPr>
              <a:spLocks noChangeArrowheads="1"/>
            </p:cNvSpPr>
            <p:nvPr/>
          </p:nvSpPr>
          <p:spPr bwMode="auto">
            <a:xfrm>
              <a:off x="1451" y="5647"/>
              <a:ext cx="363" cy="227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 altLang="ja-JP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632" name="Rectangle 184"/>
            <p:cNvSpPr>
              <a:spLocks noChangeArrowheads="1"/>
            </p:cNvSpPr>
            <p:nvPr/>
          </p:nvSpPr>
          <p:spPr bwMode="auto">
            <a:xfrm>
              <a:off x="2177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633" name="Rectangle 185"/>
            <p:cNvSpPr>
              <a:spLocks noChangeArrowheads="1"/>
            </p:cNvSpPr>
            <p:nvPr/>
          </p:nvSpPr>
          <p:spPr bwMode="auto">
            <a:xfrm>
              <a:off x="2540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634" name="Rectangle 186"/>
            <p:cNvSpPr>
              <a:spLocks noChangeArrowheads="1"/>
            </p:cNvSpPr>
            <p:nvPr/>
          </p:nvSpPr>
          <p:spPr bwMode="auto">
            <a:xfrm>
              <a:off x="3266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635" name="Rectangle 187"/>
            <p:cNvSpPr>
              <a:spLocks noChangeArrowheads="1"/>
            </p:cNvSpPr>
            <p:nvPr/>
          </p:nvSpPr>
          <p:spPr bwMode="auto">
            <a:xfrm>
              <a:off x="3629" y="5647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636" name="Rectangle 188"/>
            <p:cNvSpPr>
              <a:spLocks noChangeArrowheads="1"/>
            </p:cNvSpPr>
            <p:nvPr/>
          </p:nvSpPr>
          <p:spPr bwMode="auto">
            <a:xfrm>
              <a:off x="4354" y="51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637" name="Rectangle 189"/>
            <p:cNvSpPr>
              <a:spLocks noChangeArrowheads="1"/>
            </p:cNvSpPr>
            <p:nvPr/>
          </p:nvSpPr>
          <p:spPr bwMode="auto">
            <a:xfrm>
              <a:off x="4717" y="5420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638" name="Rectangle 190"/>
            <p:cNvSpPr>
              <a:spLocks noChangeArrowheads="1"/>
            </p:cNvSpPr>
            <p:nvPr/>
          </p:nvSpPr>
          <p:spPr bwMode="auto">
            <a:xfrm>
              <a:off x="726" y="496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39" name="Rectangle 191"/>
            <p:cNvSpPr>
              <a:spLocks noChangeArrowheads="1"/>
            </p:cNvSpPr>
            <p:nvPr/>
          </p:nvSpPr>
          <p:spPr bwMode="auto">
            <a:xfrm>
              <a:off x="1088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640" name="Rectangle 192"/>
            <p:cNvSpPr>
              <a:spLocks noChangeArrowheads="1"/>
            </p:cNvSpPr>
            <p:nvPr/>
          </p:nvSpPr>
          <p:spPr bwMode="auto">
            <a:xfrm>
              <a:off x="1451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641" name="Rectangle 193"/>
            <p:cNvSpPr>
              <a:spLocks noChangeArrowheads="1"/>
            </p:cNvSpPr>
            <p:nvPr/>
          </p:nvSpPr>
          <p:spPr bwMode="auto">
            <a:xfrm>
              <a:off x="2903" y="496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642" name="Rectangle 194"/>
            <p:cNvSpPr>
              <a:spLocks noChangeArrowheads="1"/>
            </p:cNvSpPr>
            <p:nvPr/>
          </p:nvSpPr>
          <p:spPr bwMode="auto">
            <a:xfrm>
              <a:off x="4354" y="4967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643" name="Rectangle 195"/>
            <p:cNvSpPr>
              <a:spLocks noChangeArrowheads="1"/>
            </p:cNvSpPr>
            <p:nvPr/>
          </p:nvSpPr>
          <p:spPr bwMode="auto">
            <a:xfrm>
              <a:off x="4717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644" name="Rectangle 196"/>
            <p:cNvSpPr>
              <a:spLocks noChangeArrowheads="1"/>
            </p:cNvSpPr>
            <p:nvPr/>
          </p:nvSpPr>
          <p:spPr bwMode="auto">
            <a:xfrm>
              <a:off x="3266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45" name="Rectangle 197"/>
            <p:cNvSpPr>
              <a:spLocks noChangeArrowheads="1"/>
            </p:cNvSpPr>
            <p:nvPr/>
          </p:nvSpPr>
          <p:spPr bwMode="auto">
            <a:xfrm>
              <a:off x="3629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646" name="Rectangle 198"/>
            <p:cNvSpPr>
              <a:spLocks noChangeArrowheads="1"/>
            </p:cNvSpPr>
            <p:nvPr/>
          </p:nvSpPr>
          <p:spPr bwMode="auto">
            <a:xfrm>
              <a:off x="1814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647" name="Rectangle 199"/>
            <p:cNvSpPr>
              <a:spLocks noChangeArrowheads="1"/>
            </p:cNvSpPr>
            <p:nvPr/>
          </p:nvSpPr>
          <p:spPr bwMode="auto">
            <a:xfrm>
              <a:off x="3991" y="496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</p:grpSp>
      <p:sp>
        <p:nvSpPr>
          <p:cNvPr id="872648" name="AutoShape 200"/>
          <p:cNvSpPr>
            <a:spLocks noChangeArrowheads="1"/>
          </p:cNvSpPr>
          <p:nvPr/>
        </p:nvSpPr>
        <p:spPr bwMode="auto">
          <a:xfrm>
            <a:off x="647700" y="3708400"/>
            <a:ext cx="431800" cy="1223963"/>
          </a:xfrm>
          <a:prstGeom prst="upDownArrow">
            <a:avLst>
              <a:gd name="adj1" fmla="val 50000"/>
              <a:gd name="adj2" fmla="val 56691"/>
            </a:avLst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新</a:t>
            </a:r>
          </a:p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旧</a:t>
            </a:r>
          </a:p>
        </p:txBody>
      </p:sp>
      <p:grpSp>
        <p:nvGrpSpPr>
          <p:cNvPr id="872653" name="Group 205"/>
          <p:cNvGrpSpPr>
            <a:grpSpLocks/>
          </p:cNvGrpSpPr>
          <p:nvPr/>
        </p:nvGrpSpPr>
        <p:grpSpPr bwMode="auto">
          <a:xfrm>
            <a:off x="1152525" y="1690688"/>
            <a:ext cx="6913563" cy="1441450"/>
            <a:chOff x="726" y="1065"/>
            <a:chExt cx="4355" cy="908"/>
          </a:xfrm>
        </p:grpSpPr>
        <p:sp>
          <p:nvSpPr>
            <p:cNvPr id="872512" name="Rectangle 64"/>
            <p:cNvSpPr>
              <a:spLocks noChangeArrowheads="1"/>
            </p:cNvSpPr>
            <p:nvPr/>
          </p:nvSpPr>
          <p:spPr bwMode="auto">
            <a:xfrm>
              <a:off x="726" y="1519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</a:t>
              </a:r>
            </a:p>
          </p:txBody>
        </p:sp>
        <p:sp>
          <p:nvSpPr>
            <p:cNvPr id="872513" name="Rectangle 65"/>
            <p:cNvSpPr>
              <a:spLocks noChangeArrowheads="1"/>
            </p:cNvSpPr>
            <p:nvPr/>
          </p:nvSpPr>
          <p:spPr bwMode="auto">
            <a:xfrm>
              <a:off x="726" y="174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72514" name="Rectangle 66"/>
            <p:cNvSpPr>
              <a:spLocks noChangeArrowheads="1"/>
            </p:cNvSpPr>
            <p:nvPr/>
          </p:nvSpPr>
          <p:spPr bwMode="auto">
            <a:xfrm>
              <a:off x="1088" y="1746"/>
              <a:ext cx="363" cy="227"/>
            </a:xfrm>
            <a:prstGeom prst="rect">
              <a:avLst/>
            </a:prstGeom>
            <a:solidFill>
              <a:srgbClr val="99FF99"/>
            </a:solidFill>
            <a:ln w="38100" algn="ctr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FF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</a:t>
              </a:r>
            </a:p>
          </p:txBody>
        </p:sp>
        <p:sp>
          <p:nvSpPr>
            <p:cNvPr id="872515" name="AutoShape 67"/>
            <p:cNvSpPr>
              <a:spLocks noChangeArrowheads="1"/>
            </p:cNvSpPr>
            <p:nvPr/>
          </p:nvSpPr>
          <p:spPr bwMode="auto">
            <a:xfrm>
              <a:off x="816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16" name="Rectangle 68"/>
            <p:cNvSpPr>
              <a:spLocks noChangeArrowheads="1"/>
            </p:cNvSpPr>
            <p:nvPr/>
          </p:nvSpPr>
          <p:spPr bwMode="auto">
            <a:xfrm>
              <a:off x="726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17" name="Rectangle 69"/>
            <p:cNvSpPr>
              <a:spLocks noChangeArrowheads="1"/>
            </p:cNvSpPr>
            <p:nvPr/>
          </p:nvSpPr>
          <p:spPr bwMode="auto">
            <a:xfrm>
              <a:off x="1089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18" name="AutoShape 70"/>
            <p:cNvSpPr>
              <a:spLocks noChangeArrowheads="1"/>
            </p:cNvSpPr>
            <p:nvPr/>
          </p:nvSpPr>
          <p:spPr bwMode="auto">
            <a:xfrm>
              <a:off x="1179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19" name="Rectangle 71"/>
            <p:cNvSpPr>
              <a:spLocks noChangeArrowheads="1"/>
            </p:cNvSpPr>
            <p:nvPr/>
          </p:nvSpPr>
          <p:spPr bwMode="auto">
            <a:xfrm>
              <a:off x="1088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20" name="Rectangle 72"/>
            <p:cNvSpPr>
              <a:spLocks noChangeArrowheads="1"/>
            </p:cNvSpPr>
            <p:nvPr/>
          </p:nvSpPr>
          <p:spPr bwMode="auto">
            <a:xfrm>
              <a:off x="1451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21" name="Rectangle 73"/>
            <p:cNvSpPr>
              <a:spLocks noChangeArrowheads="1"/>
            </p:cNvSpPr>
            <p:nvPr/>
          </p:nvSpPr>
          <p:spPr bwMode="auto">
            <a:xfrm>
              <a:off x="1451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22" name="AutoShape 74"/>
            <p:cNvSpPr>
              <a:spLocks noChangeArrowheads="1"/>
            </p:cNvSpPr>
            <p:nvPr/>
          </p:nvSpPr>
          <p:spPr bwMode="auto">
            <a:xfrm>
              <a:off x="1542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23" name="Rectangle 75"/>
            <p:cNvSpPr>
              <a:spLocks noChangeArrowheads="1"/>
            </p:cNvSpPr>
            <p:nvPr/>
          </p:nvSpPr>
          <p:spPr bwMode="auto">
            <a:xfrm>
              <a:off x="1451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24" name="Rectangle 76"/>
            <p:cNvSpPr>
              <a:spLocks noChangeArrowheads="1"/>
            </p:cNvSpPr>
            <p:nvPr/>
          </p:nvSpPr>
          <p:spPr bwMode="auto">
            <a:xfrm>
              <a:off x="1814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25" name="Rectangle 77"/>
            <p:cNvSpPr>
              <a:spLocks noChangeArrowheads="1"/>
            </p:cNvSpPr>
            <p:nvPr/>
          </p:nvSpPr>
          <p:spPr bwMode="auto">
            <a:xfrm>
              <a:off x="1814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26" name="AutoShape 78"/>
            <p:cNvSpPr>
              <a:spLocks noChangeArrowheads="1"/>
            </p:cNvSpPr>
            <p:nvPr/>
          </p:nvSpPr>
          <p:spPr bwMode="auto">
            <a:xfrm>
              <a:off x="1905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27" name="Rectangle 79"/>
            <p:cNvSpPr>
              <a:spLocks noChangeArrowheads="1"/>
            </p:cNvSpPr>
            <p:nvPr/>
          </p:nvSpPr>
          <p:spPr bwMode="auto">
            <a:xfrm>
              <a:off x="1814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28" name="Rectangle 80"/>
            <p:cNvSpPr>
              <a:spLocks noChangeArrowheads="1"/>
            </p:cNvSpPr>
            <p:nvPr/>
          </p:nvSpPr>
          <p:spPr bwMode="auto">
            <a:xfrm>
              <a:off x="2177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29" name="Rectangle 81"/>
            <p:cNvSpPr>
              <a:spLocks noChangeArrowheads="1"/>
            </p:cNvSpPr>
            <p:nvPr/>
          </p:nvSpPr>
          <p:spPr bwMode="auto">
            <a:xfrm>
              <a:off x="2177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30" name="AutoShape 82"/>
            <p:cNvSpPr>
              <a:spLocks noChangeArrowheads="1"/>
            </p:cNvSpPr>
            <p:nvPr/>
          </p:nvSpPr>
          <p:spPr bwMode="auto">
            <a:xfrm>
              <a:off x="2268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31" name="Rectangle 83"/>
            <p:cNvSpPr>
              <a:spLocks noChangeArrowheads="1"/>
            </p:cNvSpPr>
            <p:nvPr/>
          </p:nvSpPr>
          <p:spPr bwMode="auto">
            <a:xfrm>
              <a:off x="2177" y="1518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32" name="Rectangle 84"/>
            <p:cNvSpPr>
              <a:spLocks noChangeArrowheads="1"/>
            </p:cNvSpPr>
            <p:nvPr/>
          </p:nvSpPr>
          <p:spPr bwMode="auto">
            <a:xfrm>
              <a:off x="2540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33" name="Rectangle 85"/>
            <p:cNvSpPr>
              <a:spLocks noChangeArrowheads="1"/>
            </p:cNvSpPr>
            <p:nvPr/>
          </p:nvSpPr>
          <p:spPr bwMode="auto">
            <a:xfrm>
              <a:off x="2540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34" name="AutoShape 86"/>
            <p:cNvSpPr>
              <a:spLocks noChangeArrowheads="1"/>
            </p:cNvSpPr>
            <p:nvPr/>
          </p:nvSpPr>
          <p:spPr bwMode="auto">
            <a:xfrm>
              <a:off x="2631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35" name="Rectangle 87"/>
            <p:cNvSpPr>
              <a:spLocks noChangeArrowheads="1"/>
            </p:cNvSpPr>
            <p:nvPr/>
          </p:nvSpPr>
          <p:spPr bwMode="auto">
            <a:xfrm>
              <a:off x="2540" y="1745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36" name="Rectangle 88"/>
            <p:cNvSpPr>
              <a:spLocks noChangeArrowheads="1"/>
            </p:cNvSpPr>
            <p:nvPr/>
          </p:nvSpPr>
          <p:spPr bwMode="auto">
            <a:xfrm>
              <a:off x="2903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37" name="Rectangle 89"/>
            <p:cNvSpPr>
              <a:spLocks noChangeArrowheads="1"/>
            </p:cNvSpPr>
            <p:nvPr/>
          </p:nvSpPr>
          <p:spPr bwMode="auto">
            <a:xfrm>
              <a:off x="2903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38" name="AutoShape 90"/>
            <p:cNvSpPr>
              <a:spLocks noChangeArrowheads="1"/>
            </p:cNvSpPr>
            <p:nvPr/>
          </p:nvSpPr>
          <p:spPr bwMode="auto">
            <a:xfrm>
              <a:off x="2993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39" name="Rectangle 91"/>
            <p:cNvSpPr>
              <a:spLocks noChangeArrowheads="1"/>
            </p:cNvSpPr>
            <p:nvPr/>
          </p:nvSpPr>
          <p:spPr bwMode="auto">
            <a:xfrm>
              <a:off x="2903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40" name="Rectangle 92"/>
            <p:cNvSpPr>
              <a:spLocks noChangeArrowheads="1"/>
            </p:cNvSpPr>
            <p:nvPr/>
          </p:nvSpPr>
          <p:spPr bwMode="auto">
            <a:xfrm>
              <a:off x="3266" y="1519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41" name="Rectangle 93"/>
            <p:cNvSpPr>
              <a:spLocks noChangeArrowheads="1"/>
            </p:cNvSpPr>
            <p:nvPr/>
          </p:nvSpPr>
          <p:spPr bwMode="auto">
            <a:xfrm>
              <a:off x="3266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42" name="Rectangle 94"/>
            <p:cNvSpPr>
              <a:spLocks noChangeArrowheads="1"/>
            </p:cNvSpPr>
            <p:nvPr/>
          </p:nvSpPr>
          <p:spPr bwMode="auto">
            <a:xfrm>
              <a:off x="3266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43" name="Rectangle 95"/>
            <p:cNvSpPr>
              <a:spLocks noChangeArrowheads="1"/>
            </p:cNvSpPr>
            <p:nvPr/>
          </p:nvSpPr>
          <p:spPr bwMode="auto">
            <a:xfrm>
              <a:off x="3629" y="174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44" name="Rectangle 96"/>
            <p:cNvSpPr>
              <a:spLocks noChangeArrowheads="1"/>
            </p:cNvSpPr>
            <p:nvPr/>
          </p:nvSpPr>
          <p:spPr bwMode="auto">
            <a:xfrm>
              <a:off x="3629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45" name="Rectangle 97"/>
            <p:cNvSpPr>
              <a:spLocks noChangeArrowheads="1"/>
            </p:cNvSpPr>
            <p:nvPr/>
          </p:nvSpPr>
          <p:spPr bwMode="auto">
            <a:xfrm>
              <a:off x="3629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546" name="Rectangle 98"/>
            <p:cNvSpPr>
              <a:spLocks noChangeArrowheads="1"/>
            </p:cNvSpPr>
            <p:nvPr/>
          </p:nvSpPr>
          <p:spPr bwMode="auto">
            <a:xfrm>
              <a:off x="3991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  <a:endParaRPr lang="ja-JP" altLang="en-US" b="1" dirty="0">
                <a:solidFill>
                  <a:srgbClr val="CC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47" name="Rectangle 99"/>
            <p:cNvSpPr>
              <a:spLocks noChangeArrowheads="1"/>
            </p:cNvSpPr>
            <p:nvPr/>
          </p:nvSpPr>
          <p:spPr bwMode="auto">
            <a:xfrm>
              <a:off x="3991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48" name="AutoShape 100"/>
            <p:cNvSpPr>
              <a:spLocks noChangeArrowheads="1"/>
            </p:cNvSpPr>
            <p:nvPr/>
          </p:nvSpPr>
          <p:spPr bwMode="auto">
            <a:xfrm>
              <a:off x="4082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49" name="Rectangle 101"/>
            <p:cNvSpPr>
              <a:spLocks noChangeArrowheads="1"/>
            </p:cNvSpPr>
            <p:nvPr/>
          </p:nvSpPr>
          <p:spPr bwMode="auto">
            <a:xfrm>
              <a:off x="3991" y="1292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50" name="Rectangle 102"/>
            <p:cNvSpPr>
              <a:spLocks noChangeArrowheads="1"/>
            </p:cNvSpPr>
            <p:nvPr/>
          </p:nvSpPr>
          <p:spPr bwMode="auto">
            <a:xfrm>
              <a:off x="4354" y="1746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01</a:t>
              </a:r>
            </a:p>
          </p:txBody>
        </p:sp>
        <p:sp>
          <p:nvSpPr>
            <p:cNvPr id="872551" name="Rectangle 103"/>
            <p:cNvSpPr>
              <a:spLocks noChangeArrowheads="1"/>
            </p:cNvSpPr>
            <p:nvPr/>
          </p:nvSpPr>
          <p:spPr bwMode="auto">
            <a:xfrm>
              <a:off x="4354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52" name="AutoShape 104"/>
            <p:cNvSpPr>
              <a:spLocks noChangeArrowheads="1"/>
            </p:cNvSpPr>
            <p:nvPr/>
          </p:nvSpPr>
          <p:spPr bwMode="auto">
            <a:xfrm>
              <a:off x="4445" y="1066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2553" name="Rectangle 105"/>
            <p:cNvSpPr>
              <a:spLocks noChangeArrowheads="1"/>
            </p:cNvSpPr>
            <p:nvPr/>
          </p:nvSpPr>
          <p:spPr bwMode="auto">
            <a:xfrm>
              <a:off x="4354" y="1519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554" name="Rectangle 106"/>
            <p:cNvSpPr>
              <a:spLocks noChangeArrowheads="1"/>
            </p:cNvSpPr>
            <p:nvPr/>
          </p:nvSpPr>
          <p:spPr bwMode="auto">
            <a:xfrm>
              <a:off x="4717" y="1746"/>
              <a:ext cx="363" cy="227"/>
            </a:xfrm>
            <a:prstGeom prst="rect">
              <a:avLst/>
            </a:prstGeom>
            <a:solidFill>
              <a:srgbClr val="3366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55" name="Rectangle 107"/>
            <p:cNvSpPr>
              <a:spLocks noChangeArrowheads="1"/>
            </p:cNvSpPr>
            <p:nvPr/>
          </p:nvSpPr>
          <p:spPr bwMode="auto">
            <a:xfrm>
              <a:off x="4717" y="1292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56" name="Rectangle 108"/>
            <p:cNvSpPr>
              <a:spLocks noChangeArrowheads="1"/>
            </p:cNvSpPr>
            <p:nvPr/>
          </p:nvSpPr>
          <p:spPr bwMode="auto">
            <a:xfrm>
              <a:off x="4717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03</a:t>
              </a:r>
            </a:p>
          </p:txBody>
        </p:sp>
        <p:sp>
          <p:nvSpPr>
            <p:cNvPr id="872557" name="Rectangle 109"/>
            <p:cNvSpPr>
              <a:spLocks noChangeArrowheads="1"/>
            </p:cNvSpPr>
            <p:nvPr/>
          </p:nvSpPr>
          <p:spPr bwMode="auto">
            <a:xfrm>
              <a:off x="4718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02</a:t>
              </a:r>
            </a:p>
          </p:txBody>
        </p:sp>
        <p:sp>
          <p:nvSpPr>
            <p:cNvPr id="872558" name="Rectangle 110"/>
            <p:cNvSpPr>
              <a:spLocks noChangeArrowheads="1"/>
            </p:cNvSpPr>
            <p:nvPr/>
          </p:nvSpPr>
          <p:spPr bwMode="auto">
            <a:xfrm>
              <a:off x="3266" y="1293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04</a:t>
              </a:r>
            </a:p>
          </p:txBody>
        </p:sp>
        <p:sp>
          <p:nvSpPr>
            <p:cNvPr id="872559" name="Rectangle 111"/>
            <p:cNvSpPr>
              <a:spLocks noChangeArrowheads="1"/>
            </p:cNvSpPr>
            <p:nvPr/>
          </p:nvSpPr>
          <p:spPr bwMode="auto">
            <a:xfrm>
              <a:off x="3629" y="1519"/>
              <a:ext cx="363" cy="227"/>
            </a:xfrm>
            <a:prstGeom prst="rect">
              <a:avLst/>
            </a:prstGeom>
            <a:solidFill>
              <a:srgbClr val="99CCFF"/>
            </a:solidFill>
            <a:ln w="3810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r>
                <a:rPr lang="en-US" altLang="ja-JP" b="1" dirty="0">
                  <a:solidFill>
                    <a:srgbClr val="CCFFFF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00</a:t>
              </a:r>
            </a:p>
          </p:txBody>
        </p:sp>
        <p:sp>
          <p:nvSpPr>
            <p:cNvPr id="872652" name="AutoShape 204"/>
            <p:cNvSpPr>
              <a:spLocks noChangeArrowheads="1"/>
            </p:cNvSpPr>
            <p:nvPr/>
          </p:nvSpPr>
          <p:spPr bwMode="auto">
            <a:xfrm>
              <a:off x="4808" y="1065"/>
              <a:ext cx="227" cy="227"/>
            </a:xfrm>
            <a:prstGeom prst="irregularSeal1">
              <a:avLst/>
            </a:prstGeom>
            <a:solidFill>
              <a:srgbClr val="FF6600"/>
            </a:solidFill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872649" name="AutoShape 201"/>
          <p:cNvSpPr>
            <a:spLocks noChangeArrowheads="1"/>
          </p:cNvSpPr>
          <p:nvPr/>
        </p:nvSpPr>
        <p:spPr bwMode="auto">
          <a:xfrm>
            <a:off x="1079500" y="5437188"/>
            <a:ext cx="7056438" cy="1223962"/>
          </a:xfrm>
          <a:prstGeom prst="roundRect">
            <a:avLst>
              <a:gd name="adj" fmla="val 5319"/>
            </a:avLst>
          </a:prstGeom>
          <a:solidFill>
            <a:srgbClr val="FF99FF">
              <a:alpha val="39999"/>
            </a:srgbClr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72650" name="AutoShape 202"/>
          <p:cNvSpPr>
            <a:spLocks noChangeArrowheads="1"/>
          </p:cNvSpPr>
          <p:nvPr/>
        </p:nvSpPr>
        <p:spPr bwMode="auto">
          <a:xfrm>
            <a:off x="1079500" y="1979613"/>
            <a:ext cx="7056438" cy="1223962"/>
          </a:xfrm>
          <a:prstGeom prst="roundRect">
            <a:avLst>
              <a:gd name="adj" fmla="val 5319"/>
            </a:avLst>
          </a:prstGeom>
          <a:solidFill>
            <a:srgbClr val="FF99FF">
              <a:alpha val="39999"/>
            </a:srgbClr>
          </a:solidFill>
          <a:ln w="38100" algn="ctr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72651" name="AutoShape 203"/>
          <p:cNvSpPr>
            <a:spLocks noChangeArrowheads="1"/>
          </p:cNvSpPr>
          <p:nvPr/>
        </p:nvSpPr>
        <p:spPr bwMode="auto">
          <a:xfrm>
            <a:off x="4392613" y="3492500"/>
            <a:ext cx="3816350" cy="1582738"/>
          </a:xfrm>
          <a:prstGeom prst="upDownArrowCallout">
            <a:avLst>
              <a:gd name="adj1" fmla="val 27082"/>
              <a:gd name="adj2" fmla="val 24871"/>
              <a:gd name="adj3" fmla="val 12537"/>
              <a:gd name="adj4" fmla="val 50000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置き換えパターンは</a:t>
            </a:r>
            <a:endParaRPr lang="en-US" altLang="ja-JP" dirty="0">
              <a:solidFill>
                <a:srgbClr val="A5002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変化しない</a:t>
            </a:r>
          </a:p>
        </p:txBody>
      </p:sp>
      <p:sp>
        <p:nvSpPr>
          <p:cNvPr id="872655" name="AutoShape 207"/>
          <p:cNvSpPr>
            <a:spLocks noChangeArrowheads="1"/>
          </p:cNvSpPr>
          <p:nvPr/>
        </p:nvSpPr>
        <p:spPr bwMode="auto">
          <a:xfrm>
            <a:off x="8135938" y="2627313"/>
            <a:ext cx="1727200" cy="1223962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スタック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アルゴリズム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72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72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2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500"/>
                                        <p:tgtEl>
                                          <p:spTgt spid="872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216E-7 1.41147E-6 L 6.11216E-7 -0.2333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8725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1771E-6 1.41147E-6 L 3.71771E-6 -0.2239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872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72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7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7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72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72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500"/>
                                        <p:tgtEl>
                                          <p:spTgt spid="872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1771E-6 1.41147E-6 L 3.71771E-6 0.25247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8726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216E-7 2.28943E-6 L 6.11216E-7 0.25709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8725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72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7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72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500"/>
                                        <p:tgtEl>
                                          <p:spTgt spid="87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72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2598" grpId="0" animBg="1"/>
      <p:bldP spid="872598" grpId="1" animBg="1"/>
      <p:bldP spid="872648" grpId="0" animBg="1"/>
      <p:bldP spid="872648" grpId="1" animBg="1"/>
      <p:bldP spid="872649" grpId="0" animBg="1"/>
      <p:bldP spid="872650" grpId="0" animBg="1"/>
      <p:bldP spid="872651" grpId="0" animBg="1"/>
      <p:bldP spid="87265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9001125" cy="720725"/>
          </a:xfrm>
          <a:ln/>
        </p:spPr>
        <p:txBody>
          <a:bodyPr/>
          <a:lstStyle/>
          <a:p>
            <a:pPr hangingPunct="1"/>
            <a:endParaRPr kumimoji="1" lang="ja-JP" altLang="en-US" dirty="0"/>
          </a:p>
        </p:txBody>
      </p:sp>
      <p:sp>
        <p:nvSpPr>
          <p:cNvPr id="837635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9750" y="1474788"/>
            <a:ext cx="9094788" cy="5872162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12.2.1</a:t>
            </a:r>
            <a:endParaRPr lang="ja-JP" altLang="en-GB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スラッシング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en-GB" altLang="ja-JP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en-GB" altLang="ja-JP" sz="4800"/>
              <a:t>12.3</a:t>
            </a:r>
            <a:endParaRPr lang="ja-JP" altLang="en-GB" sz="480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r>
              <a:rPr lang="ja-JP" altLang="en-GB" sz="4800"/>
              <a:t>動的ページ置き換え方式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SzPct val="45000"/>
              <a:buFont typeface="StarSymbol" pitchFamily="2" charset="0"/>
              <a:buNone/>
            </a:pPr>
            <a:endParaRPr lang="ja-JP" altLang="en-GB" sz="480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実行プロセス数と実効処理能力</a:t>
            </a:r>
          </a:p>
        </p:txBody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873476" name="Line 4"/>
          <p:cNvSpPr>
            <a:spLocks noChangeShapeType="1"/>
          </p:cNvSpPr>
          <p:nvPr/>
        </p:nvSpPr>
        <p:spPr bwMode="auto">
          <a:xfrm>
            <a:off x="1584325" y="6588125"/>
            <a:ext cx="6985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73477" name="Line 5"/>
          <p:cNvSpPr>
            <a:spLocks noChangeShapeType="1"/>
          </p:cNvSpPr>
          <p:nvPr/>
        </p:nvSpPr>
        <p:spPr bwMode="auto">
          <a:xfrm flipV="1">
            <a:off x="1584325" y="2339975"/>
            <a:ext cx="0" cy="42481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73479" name="Freeform 7"/>
          <p:cNvSpPr>
            <a:spLocks/>
          </p:cNvSpPr>
          <p:nvPr/>
        </p:nvSpPr>
        <p:spPr bwMode="auto">
          <a:xfrm>
            <a:off x="1584325" y="2843213"/>
            <a:ext cx="4319588" cy="3744912"/>
          </a:xfrm>
          <a:custGeom>
            <a:avLst/>
            <a:gdLst/>
            <a:ahLst/>
            <a:cxnLst>
              <a:cxn ang="0">
                <a:pos x="0" y="2359"/>
              </a:cxn>
              <a:cxn ang="0">
                <a:pos x="499" y="1452"/>
              </a:cxn>
              <a:cxn ang="0">
                <a:pos x="1542" y="454"/>
              </a:cxn>
              <a:cxn ang="0">
                <a:pos x="2721" y="0"/>
              </a:cxn>
            </a:cxnLst>
            <a:rect l="0" t="0" r="r" b="b"/>
            <a:pathLst>
              <a:path w="2721" h="2359">
                <a:moveTo>
                  <a:pt x="0" y="2359"/>
                </a:moveTo>
                <a:cubicBezTo>
                  <a:pt x="121" y="2064"/>
                  <a:pt x="242" y="1769"/>
                  <a:pt x="499" y="1452"/>
                </a:cubicBezTo>
                <a:cubicBezTo>
                  <a:pt x="756" y="1135"/>
                  <a:pt x="1172" y="696"/>
                  <a:pt x="1542" y="454"/>
                </a:cubicBezTo>
                <a:cubicBezTo>
                  <a:pt x="1912" y="212"/>
                  <a:pt x="2316" y="106"/>
                  <a:pt x="2721" y="0"/>
                </a:cubicBezTo>
              </a:path>
            </a:pathLst>
          </a:custGeom>
          <a:noFill/>
          <a:ln w="5715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73480" name="Freeform 8"/>
          <p:cNvSpPr>
            <a:spLocks/>
          </p:cNvSpPr>
          <p:nvPr/>
        </p:nvSpPr>
        <p:spPr bwMode="auto">
          <a:xfrm>
            <a:off x="5903913" y="2843213"/>
            <a:ext cx="2449512" cy="3600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1089"/>
              </a:cxn>
              <a:cxn ang="0">
                <a:pos x="681" y="2042"/>
              </a:cxn>
              <a:cxn ang="0">
                <a:pos x="1543" y="2268"/>
              </a:cxn>
            </a:cxnLst>
            <a:rect l="0" t="0" r="r" b="b"/>
            <a:pathLst>
              <a:path w="1543" h="2268">
                <a:moveTo>
                  <a:pt x="0" y="0"/>
                </a:moveTo>
                <a:cubicBezTo>
                  <a:pt x="11" y="374"/>
                  <a:pt x="23" y="749"/>
                  <a:pt x="136" y="1089"/>
                </a:cubicBezTo>
                <a:cubicBezTo>
                  <a:pt x="249" y="1429"/>
                  <a:pt x="446" y="1845"/>
                  <a:pt x="681" y="2042"/>
                </a:cubicBezTo>
                <a:cubicBezTo>
                  <a:pt x="916" y="2239"/>
                  <a:pt x="1229" y="2253"/>
                  <a:pt x="1543" y="2268"/>
                </a:cubicBezTo>
              </a:path>
            </a:pathLst>
          </a:custGeom>
          <a:noFill/>
          <a:ln w="5715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73481" name="Text Box 9"/>
          <p:cNvSpPr txBox="1">
            <a:spLocks noChangeArrowheads="1"/>
          </p:cNvSpPr>
          <p:nvPr/>
        </p:nvSpPr>
        <p:spPr bwMode="auto">
          <a:xfrm>
            <a:off x="4577168" y="6659563"/>
            <a:ext cx="3628214" cy="46384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同時実行されるプロセス数</a:t>
            </a:r>
          </a:p>
        </p:txBody>
      </p:sp>
      <p:sp>
        <p:nvSpPr>
          <p:cNvPr id="873482" name="Text Box 10"/>
          <p:cNvSpPr txBox="1">
            <a:spLocks noChangeArrowheads="1"/>
          </p:cNvSpPr>
          <p:nvPr/>
        </p:nvSpPr>
        <p:spPr bwMode="auto">
          <a:xfrm>
            <a:off x="1003073" y="2500994"/>
            <a:ext cx="551090" cy="26561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vert="eaVert" wrap="none" lIns="90000" tIns="46800" rIns="90000" bIns="46800" anchorCtr="1">
            <a:spAutoFit/>
          </a:bodyPr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ＣＰＵの実効使用率</a:t>
            </a:r>
          </a:p>
        </p:txBody>
      </p:sp>
      <p:sp>
        <p:nvSpPr>
          <p:cNvPr id="873483" name="AutoShape 11"/>
          <p:cNvSpPr>
            <a:spLocks noChangeArrowheads="1"/>
          </p:cNvSpPr>
          <p:nvPr/>
        </p:nvSpPr>
        <p:spPr bwMode="auto">
          <a:xfrm>
            <a:off x="7632700" y="4284663"/>
            <a:ext cx="2160588" cy="1511300"/>
          </a:xfrm>
          <a:prstGeom prst="wedgeRoundRectCallout">
            <a:avLst>
              <a:gd name="adj1" fmla="val -55806"/>
              <a:gd name="adj2" fmla="val 74264"/>
              <a:gd name="adj3" fmla="val 16667"/>
            </a:avLst>
          </a:prstGeom>
          <a:solidFill>
            <a:srgbClr val="FFCCFF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スラッシング</a:t>
            </a:r>
          </a:p>
          <a:p>
            <a:r>
              <a:rPr lang="en-US" altLang="ja-JP" dirty="0">
                <a:solidFill>
                  <a:srgbClr val="A5002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(Thrashing)</a:t>
            </a:r>
          </a:p>
        </p:txBody>
      </p:sp>
      <p:sp>
        <p:nvSpPr>
          <p:cNvPr id="873484" name="AutoShape 12"/>
          <p:cNvSpPr>
            <a:spLocks noChangeArrowheads="1"/>
          </p:cNvSpPr>
          <p:nvPr/>
        </p:nvSpPr>
        <p:spPr bwMode="auto">
          <a:xfrm>
            <a:off x="2519363" y="5292725"/>
            <a:ext cx="2303462" cy="1152525"/>
          </a:xfrm>
          <a:prstGeom prst="wedgeEllipseCallout">
            <a:avLst>
              <a:gd name="adj1" fmla="val -55856"/>
              <a:gd name="adj2" fmla="val -47384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少プロセスでは効率低</a:t>
            </a:r>
          </a:p>
          <a:p>
            <a:r>
              <a:rPr lang="ja-JP" altLang="en-US" sz="1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（入力待ちなど）</a:t>
            </a:r>
          </a:p>
        </p:txBody>
      </p:sp>
      <p:sp>
        <p:nvSpPr>
          <p:cNvPr id="873485" name="AutoShape 13"/>
          <p:cNvSpPr>
            <a:spLocks noChangeArrowheads="1"/>
          </p:cNvSpPr>
          <p:nvPr/>
        </p:nvSpPr>
        <p:spPr bwMode="auto">
          <a:xfrm>
            <a:off x="2160588" y="1908175"/>
            <a:ext cx="2519362" cy="1223963"/>
          </a:xfrm>
          <a:prstGeom prst="wedgeEllipseCallout">
            <a:avLst>
              <a:gd name="adj1" fmla="val 72116"/>
              <a:gd name="adj2" fmla="val 29509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プロセス増加により</a:t>
            </a:r>
          </a:p>
          <a:p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100%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に漸近</a:t>
            </a:r>
          </a:p>
        </p:txBody>
      </p:sp>
      <p:sp>
        <p:nvSpPr>
          <p:cNvPr id="873486" name="AutoShape 14"/>
          <p:cNvSpPr>
            <a:spLocks noChangeArrowheads="1"/>
          </p:cNvSpPr>
          <p:nvPr/>
        </p:nvSpPr>
        <p:spPr bwMode="auto">
          <a:xfrm>
            <a:off x="6480175" y="2627313"/>
            <a:ext cx="2519363" cy="1223962"/>
          </a:xfrm>
          <a:prstGeom prst="wedgeEllipseCallout">
            <a:avLst>
              <a:gd name="adj1" fmla="val -67454"/>
              <a:gd name="adj2" fmla="val -9273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更なる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プロセス増加により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スワップ増加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73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3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73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73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873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73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73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873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73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3476" grpId="0" animBg="1"/>
      <p:bldP spid="873477" grpId="0" animBg="1"/>
      <p:bldP spid="873479" grpId="0" animBg="1"/>
      <p:bldP spid="873480" grpId="0" animBg="1"/>
      <p:bldP spid="873481" grpId="0"/>
      <p:bldP spid="873482" grpId="0"/>
      <p:bldP spid="873483" grpId="0" animBg="1"/>
      <p:bldP spid="873484" grpId="0" animBg="1"/>
      <p:bldP spid="873485" grpId="0" animBg="1"/>
      <p:bldP spid="87348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スラッシング（</a:t>
            </a:r>
            <a:r>
              <a:rPr lang="en-US" altLang="ja-JP"/>
              <a:t>Thrashing</a:t>
            </a:r>
            <a:r>
              <a:rPr lang="ja-JP" altLang="en-US"/>
              <a:t>）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定義</a:t>
            </a:r>
          </a:p>
          <a:p>
            <a:pPr lvl="1"/>
            <a:r>
              <a:rPr lang="ja-JP" altLang="en-US"/>
              <a:t>物理ページへの大量の要求により，</a:t>
            </a:r>
            <a:br>
              <a:rPr lang="ja-JP" altLang="en-US"/>
            </a:br>
            <a:r>
              <a:rPr lang="ja-JP" altLang="en-US"/>
              <a:t> </a:t>
            </a:r>
            <a:r>
              <a:rPr lang="en-US" altLang="ja-JP"/>
              <a:t>CPU</a:t>
            </a:r>
            <a:r>
              <a:rPr lang="ja-JP" altLang="en-US"/>
              <a:t>がページアウト</a:t>
            </a:r>
            <a:r>
              <a:rPr lang="en-US" altLang="ja-JP"/>
              <a:t>/</a:t>
            </a:r>
            <a:r>
              <a:rPr lang="ja-JP" altLang="en-US"/>
              <a:t>インのための処理に終始し，</a:t>
            </a:r>
            <a:br>
              <a:rPr lang="ja-JP" altLang="en-US"/>
            </a:br>
            <a:r>
              <a:rPr lang="ja-JP" altLang="en-US"/>
              <a:t>プロセスの動作を妨げている状態</a:t>
            </a:r>
          </a:p>
          <a:p>
            <a:pPr lvl="1"/>
            <a:endParaRPr lang="ja-JP" altLang="en-US"/>
          </a:p>
          <a:p>
            <a:pPr lvl="1"/>
            <a:endParaRPr lang="ja-JP" altLang="en-US"/>
          </a:p>
          <a:p>
            <a:r>
              <a:rPr lang="ja-JP" altLang="en-US"/>
              <a:t>原因</a:t>
            </a:r>
          </a:p>
          <a:p>
            <a:pPr lvl="1"/>
            <a:r>
              <a:rPr lang="ja-JP" altLang="en-US"/>
              <a:t>非常に</a:t>
            </a:r>
            <a:r>
              <a:rPr lang="ja-JP" altLang="en-US">
                <a:solidFill>
                  <a:srgbClr val="A50021"/>
                </a:solidFill>
              </a:rPr>
              <a:t>多くのプロセスを並行動作</a:t>
            </a:r>
            <a:r>
              <a:rPr lang="ja-JP" altLang="en-US"/>
              <a:t>させようとした</a:t>
            </a:r>
          </a:p>
          <a:p>
            <a:pPr lvl="1"/>
            <a:r>
              <a:rPr lang="ja-JP" altLang="en-US"/>
              <a:t>非常に</a:t>
            </a:r>
            <a:r>
              <a:rPr lang="ja-JP" altLang="en-US">
                <a:solidFill>
                  <a:srgbClr val="A50021"/>
                </a:solidFill>
              </a:rPr>
              <a:t>大きな記憶領域を要求するプロセス</a:t>
            </a:r>
            <a:r>
              <a:rPr lang="ja-JP" altLang="en-US"/>
              <a:t>を</a:t>
            </a:r>
            <a:br>
              <a:rPr lang="ja-JP" altLang="en-US"/>
            </a:br>
            <a:r>
              <a:rPr lang="ja-JP" altLang="en-US"/>
              <a:t>動作させようとした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スラッシングの軽減法</a:t>
            </a:r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ワーキングセット</a:t>
            </a:r>
          </a:p>
          <a:p>
            <a:pPr lvl="1"/>
            <a:r>
              <a:rPr lang="ja-JP" altLang="en-US"/>
              <a:t>過去の単位時間にアクセスされたページの集合</a:t>
            </a:r>
          </a:p>
          <a:p>
            <a:pPr lvl="1"/>
            <a:r>
              <a:rPr lang="en-US" altLang="ja-JP"/>
              <a:t>if (</a:t>
            </a:r>
            <a:r>
              <a:rPr lang="ja-JP" altLang="en-US"/>
              <a:t>ページフレーム数 ＜ ワーキングセットの大きさ</a:t>
            </a:r>
            <a:r>
              <a:rPr lang="en-US" altLang="ja-JP"/>
              <a:t>)</a:t>
            </a:r>
          </a:p>
          <a:p>
            <a:pPr lvl="2"/>
            <a:r>
              <a:rPr lang="ja-JP" altLang="en-US"/>
              <a:t>頻繁なスワップイン・スワップアウトが発生</a:t>
            </a:r>
          </a:p>
          <a:p>
            <a:pPr lvl="2"/>
            <a:r>
              <a:rPr lang="ja-JP" altLang="en-US"/>
              <a:t>スラッシング</a:t>
            </a:r>
          </a:p>
          <a:p>
            <a:pPr lvl="2"/>
            <a:endParaRPr lang="ja-JP" altLang="en-US"/>
          </a:p>
          <a:p>
            <a:r>
              <a:rPr lang="ja-JP" altLang="en-US"/>
              <a:t>ワーキングセット法</a:t>
            </a:r>
          </a:p>
          <a:p>
            <a:pPr lvl="1"/>
            <a:r>
              <a:rPr lang="ja-JP" altLang="en-US"/>
              <a:t>ワーキングセットの大きさと同じだけの</a:t>
            </a:r>
            <a:br>
              <a:rPr lang="ja-JP" altLang="en-US"/>
            </a:br>
            <a:r>
              <a:rPr lang="ja-JP" altLang="en-US"/>
              <a:t>ページフレームをプロセスに割り当てることで</a:t>
            </a:r>
            <a:br>
              <a:rPr lang="ja-JP" altLang="en-US"/>
            </a:br>
            <a:r>
              <a:rPr lang="ja-JP" altLang="en-US"/>
              <a:t>スラッシングを回避</a:t>
            </a:r>
          </a:p>
        </p:txBody>
      </p:sp>
      <p:sp>
        <p:nvSpPr>
          <p:cNvPr id="875524" name="AutoShape 4"/>
          <p:cNvSpPr>
            <a:spLocks noChangeArrowheads="1"/>
          </p:cNvSpPr>
          <p:nvPr/>
        </p:nvSpPr>
        <p:spPr bwMode="auto">
          <a:xfrm>
            <a:off x="4176713" y="3275013"/>
            <a:ext cx="5616575" cy="1368425"/>
          </a:xfrm>
          <a:prstGeom prst="wedgeEllipseCallout">
            <a:avLst>
              <a:gd name="adj1" fmla="val -42565"/>
              <a:gd name="adj2" fmla="val -43157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ページフレーム数が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ワーキングセットの大きさと</a:t>
            </a: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同じだけあればよい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75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7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75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55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9" name="AutoShape 5"/>
          <p:cNvSpPr>
            <a:spLocks noChangeArrowheads="1"/>
          </p:cNvSpPr>
          <p:nvPr/>
        </p:nvSpPr>
        <p:spPr bwMode="auto">
          <a:xfrm>
            <a:off x="1079500" y="2843213"/>
            <a:ext cx="2592388" cy="1152525"/>
          </a:xfrm>
          <a:prstGeom prst="downArrowCallout">
            <a:avLst>
              <a:gd name="adj1" fmla="val 30449"/>
              <a:gd name="adj2" fmla="val 40154"/>
              <a:gd name="adj3" fmla="val 33042"/>
              <a:gd name="adj4" fmla="val 37296"/>
            </a:avLst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ワーキングセット法の近似</a:t>
            </a:r>
            <a:endParaRPr lang="en-US" altLang="ja-JP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ワーキングセットの大きさ</a:t>
            </a:r>
            <a:br>
              <a:rPr lang="ja-JP" altLang="en-US"/>
            </a:br>
            <a:r>
              <a:rPr lang="en-US" altLang="ja-JP"/>
              <a:t>= </a:t>
            </a:r>
            <a:r>
              <a:rPr lang="ja-JP" altLang="en-US"/>
              <a:t>プロセスに割り当てるページ数</a:t>
            </a:r>
          </a:p>
          <a:p>
            <a:pPr lvl="1"/>
            <a:r>
              <a:rPr lang="ja-JP" altLang="en-US"/>
              <a:t>ワーキングセットを調べるのはコスト膨大</a:t>
            </a:r>
          </a:p>
          <a:p>
            <a:pPr lvl="1"/>
            <a:r>
              <a:rPr lang="ja-JP" altLang="en-US"/>
              <a:t>なんらかの方法で近似</a:t>
            </a:r>
          </a:p>
          <a:p>
            <a:pPr lvl="1"/>
            <a:endParaRPr lang="ja-JP" altLang="en-US"/>
          </a:p>
          <a:p>
            <a:r>
              <a:rPr lang="ja-JP" altLang="en-US"/>
              <a:t>ページフォルト発生の平均間隔</a:t>
            </a:r>
          </a:p>
          <a:p>
            <a:pPr lvl="1"/>
            <a:r>
              <a:rPr lang="ja-JP" altLang="en-US"/>
              <a:t>大きい場合（頻度小）</a:t>
            </a:r>
          </a:p>
          <a:p>
            <a:pPr lvl="2"/>
            <a:r>
              <a:rPr lang="ja-JP" altLang="en-US"/>
              <a:t>プロセスに与えられているページフレームは比較的十分</a:t>
            </a:r>
          </a:p>
          <a:p>
            <a:pPr lvl="1"/>
            <a:r>
              <a:rPr lang="ja-JP" altLang="en-US"/>
              <a:t>小さい場合（頻度大）</a:t>
            </a:r>
          </a:p>
          <a:p>
            <a:pPr lvl="2"/>
            <a:r>
              <a:rPr lang="ja-JP" altLang="en-US"/>
              <a:t>プロセスには十分なページフレームが与えられていない</a:t>
            </a:r>
          </a:p>
        </p:txBody>
      </p:sp>
      <p:sp>
        <p:nvSpPr>
          <p:cNvPr id="876548" name="AutoShape 4"/>
          <p:cNvSpPr>
            <a:spLocks noChangeArrowheads="1"/>
          </p:cNvSpPr>
          <p:nvPr/>
        </p:nvSpPr>
        <p:spPr bwMode="auto">
          <a:xfrm>
            <a:off x="6696075" y="3132138"/>
            <a:ext cx="3168650" cy="1727200"/>
          </a:xfrm>
          <a:prstGeom prst="wedgeEllipseCallout">
            <a:avLst>
              <a:gd name="adj1" fmla="val -59069"/>
              <a:gd name="adj2" fmla="val 24079"/>
            </a:avLst>
          </a:prstGeom>
          <a:solidFill>
            <a:srgbClr val="FFCC99"/>
          </a:solidFill>
          <a:ln w="38100" algn="ctr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この情報を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静的置換えアルゴリズムに</a:t>
            </a:r>
          </a:p>
          <a:p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加えて使う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76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7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7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6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76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76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76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6549" grpId="0" animBg="1"/>
      <p:bldP spid="87654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3" name="Rectangle 5"/>
          <p:cNvSpPr>
            <a:spLocks noChangeArrowheads="1"/>
          </p:cNvSpPr>
          <p:nvPr/>
        </p:nvSpPr>
        <p:spPr bwMode="auto">
          <a:xfrm>
            <a:off x="1871663" y="7054850"/>
            <a:ext cx="6192837" cy="358775"/>
          </a:xfrm>
          <a:prstGeom prst="rect">
            <a:avLst/>
          </a:prstGeom>
          <a:solidFill>
            <a:srgbClr val="FFCC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77572" name="Rectangle 4"/>
          <p:cNvSpPr>
            <a:spLocks noChangeArrowheads="1"/>
          </p:cNvSpPr>
          <p:nvPr/>
        </p:nvSpPr>
        <p:spPr bwMode="auto">
          <a:xfrm>
            <a:off x="1871663" y="5580063"/>
            <a:ext cx="7632700" cy="360362"/>
          </a:xfrm>
          <a:prstGeom prst="rect">
            <a:avLst/>
          </a:prstGeom>
          <a:solidFill>
            <a:srgbClr val="CCFFCC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ページフォルト平均間隔＋</a:t>
            </a:r>
            <a:r>
              <a:rPr lang="en-US" altLang="ja-JP"/>
              <a:t>LRU</a:t>
            </a:r>
          </a:p>
        </p:txBody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ページフォルト平均間隔 ＋ </a:t>
            </a:r>
            <a:r>
              <a:rPr lang="en-US" altLang="ja-JP"/>
              <a:t>LRU</a:t>
            </a:r>
          </a:p>
          <a:p>
            <a:pPr lvl="1"/>
            <a:r>
              <a:rPr lang="ja-JP" altLang="en-US"/>
              <a:t>ワーキングセット法の近似と</a:t>
            </a:r>
            <a:r>
              <a:rPr lang="en-US" altLang="ja-JP"/>
              <a:t>LRU</a:t>
            </a:r>
            <a:r>
              <a:rPr lang="ja-JP" altLang="en-US"/>
              <a:t>の組み合わせ</a:t>
            </a:r>
          </a:p>
          <a:p>
            <a:pPr lvl="1"/>
            <a:r>
              <a:rPr lang="ja-JP" altLang="en-US"/>
              <a:t>プロセスに割当てるページフレーム数を</a:t>
            </a:r>
            <a:r>
              <a:rPr lang="ja-JP" altLang="en-US">
                <a:solidFill>
                  <a:schemeClr val="accent2"/>
                </a:solidFill>
              </a:rPr>
              <a:t>動的に</a:t>
            </a:r>
            <a:r>
              <a:rPr lang="ja-JP" altLang="en-US"/>
              <a:t>変更</a:t>
            </a:r>
          </a:p>
          <a:p>
            <a:pPr lvl="2"/>
            <a:r>
              <a:rPr lang="ja-JP" altLang="en-US"/>
              <a:t>プロセスのワーキングセットは実行に伴い変化するため</a:t>
            </a:r>
          </a:p>
          <a:p>
            <a:r>
              <a:rPr lang="ja-JP" altLang="en-US"/>
              <a:t>アルゴリズム</a:t>
            </a:r>
          </a:p>
          <a:p>
            <a:pPr lvl="1"/>
            <a:r>
              <a:rPr lang="ja-JP" altLang="en-US"/>
              <a:t>ページフォルトの平均間隔を計算</a:t>
            </a:r>
          </a:p>
          <a:p>
            <a:pPr lvl="1"/>
            <a:r>
              <a:rPr lang="ja-JP" altLang="en-US"/>
              <a:t>平均間隔が（ある値より）</a:t>
            </a:r>
            <a:r>
              <a:rPr lang="ja-JP" altLang="en-US">
                <a:solidFill>
                  <a:srgbClr val="006600"/>
                </a:solidFill>
              </a:rPr>
              <a:t>小さい（高頻度）</a:t>
            </a:r>
            <a:r>
              <a:rPr lang="ja-JP" altLang="en-US"/>
              <a:t>場合</a:t>
            </a:r>
          </a:p>
          <a:p>
            <a:pPr lvl="2"/>
            <a:r>
              <a:rPr lang="ja-JP" altLang="en-US"/>
              <a:t>プロセスに与えるページフレーム数を</a:t>
            </a:r>
            <a:r>
              <a:rPr lang="ja-JP" altLang="en-US">
                <a:solidFill>
                  <a:srgbClr val="006600"/>
                </a:solidFill>
              </a:rPr>
              <a:t>増やす</a:t>
            </a:r>
            <a:br>
              <a:rPr lang="ja-JP" altLang="en-US">
                <a:solidFill>
                  <a:srgbClr val="A50021"/>
                </a:solidFill>
              </a:rPr>
            </a:br>
            <a:r>
              <a:rPr lang="ja-JP" altLang="en-US"/>
              <a:t>（次回ページフォルト時スワップアウトせずスワップイン）</a:t>
            </a:r>
          </a:p>
          <a:p>
            <a:pPr lvl="1"/>
            <a:r>
              <a:rPr lang="ja-JP" altLang="en-US"/>
              <a:t>平均間隔が（ある値より）</a:t>
            </a:r>
            <a:r>
              <a:rPr lang="ja-JP" altLang="en-US">
                <a:solidFill>
                  <a:srgbClr val="A50021"/>
                </a:solidFill>
              </a:rPr>
              <a:t>大きい（低頻度）</a:t>
            </a:r>
            <a:r>
              <a:rPr lang="ja-JP" altLang="en-US"/>
              <a:t>場合</a:t>
            </a:r>
          </a:p>
          <a:p>
            <a:pPr lvl="2"/>
            <a:r>
              <a:rPr lang="ja-JP" altLang="en-US"/>
              <a:t>プロセスに与えるページフレーム数を</a:t>
            </a:r>
            <a:r>
              <a:rPr lang="ja-JP" altLang="en-US">
                <a:solidFill>
                  <a:srgbClr val="A50021"/>
                </a:solidFill>
              </a:rPr>
              <a:t>減らす</a:t>
            </a:r>
            <a:br>
              <a:rPr lang="ja-JP" altLang="en-US">
                <a:solidFill>
                  <a:srgbClr val="A50021"/>
                </a:solidFill>
              </a:rPr>
            </a:br>
            <a:r>
              <a:rPr lang="ja-JP" altLang="en-US"/>
              <a:t>（すぐに</a:t>
            </a:r>
            <a:r>
              <a:rPr lang="en-US" altLang="ja-JP"/>
              <a:t>LRU</a:t>
            </a:r>
            <a:r>
              <a:rPr lang="ja-JP" altLang="en-US"/>
              <a:t>に基づき強制的にスワップアウト）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77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7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7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7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7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573" grpId="0" animBg="1"/>
      <p:bldP spid="87757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まとめ：静的ページ置き換え方式</a:t>
            </a:r>
          </a:p>
        </p:txBody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LRU (Least Recently Used)</a:t>
            </a:r>
          </a:p>
          <a:p>
            <a:pPr lvl="1"/>
            <a:r>
              <a:rPr lang="ja-JP" altLang="en-US"/>
              <a:t>直近のアクセス時刻が最も過去のものを</a:t>
            </a:r>
            <a:br>
              <a:rPr lang="ja-JP" altLang="en-US"/>
            </a:br>
            <a:r>
              <a:rPr lang="ja-JP" altLang="en-US"/>
              <a:t>スワップアウト</a:t>
            </a:r>
          </a:p>
          <a:p>
            <a:pPr lvl="1"/>
            <a:endParaRPr lang="ja-JP" altLang="en-US"/>
          </a:p>
          <a:p>
            <a:r>
              <a:rPr lang="en-US" altLang="ja-JP"/>
              <a:t>LFU (Least Frequently Used)</a:t>
            </a:r>
          </a:p>
          <a:p>
            <a:pPr lvl="1"/>
            <a:r>
              <a:rPr lang="ja-JP" altLang="en-US"/>
              <a:t>スワップイン以降のアクセス頻度が最も低いものを</a:t>
            </a:r>
            <a:br>
              <a:rPr lang="ja-JP" altLang="en-US"/>
            </a:br>
            <a:r>
              <a:rPr lang="ja-JP" altLang="en-US"/>
              <a:t>スワップアウト</a:t>
            </a:r>
          </a:p>
          <a:p>
            <a:pPr lvl="1"/>
            <a:endParaRPr lang="ja-JP" altLang="en-US"/>
          </a:p>
          <a:p>
            <a:r>
              <a:rPr lang="en-US" altLang="ja-JP"/>
              <a:t>FIFO (First In First Out)</a:t>
            </a:r>
          </a:p>
          <a:p>
            <a:pPr lvl="1"/>
            <a:r>
              <a:rPr lang="ja-JP" altLang="en-US"/>
              <a:t>スワップイン時刻が最も過去のものをスワップアウト</a:t>
            </a:r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9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ページ置き換え方式</a:t>
            </a:r>
          </a:p>
          <a:p>
            <a:pPr lvl="1"/>
            <a:r>
              <a:rPr lang="ja-JP" altLang="en-US"/>
              <a:t>ページ参照列によっては得手・不得手がある</a:t>
            </a:r>
          </a:p>
          <a:p>
            <a:pPr lvl="2"/>
            <a:r>
              <a:rPr lang="ja-JP" altLang="en-US"/>
              <a:t>特定の参照列における性能だけを見て，</a:t>
            </a:r>
            <a:br>
              <a:rPr lang="ja-JP" altLang="en-US"/>
            </a:br>
            <a:r>
              <a:rPr lang="ja-JP" altLang="en-US"/>
              <a:t>一概にどれがよいとは言えない</a:t>
            </a:r>
          </a:p>
          <a:p>
            <a:pPr lvl="2"/>
            <a:endParaRPr lang="ja-JP" altLang="en-US"/>
          </a:p>
          <a:p>
            <a:r>
              <a:rPr lang="en-US" altLang="ja-JP"/>
              <a:t>Belady</a:t>
            </a:r>
            <a:r>
              <a:rPr lang="ja-JP" altLang="en-US"/>
              <a:t>の例外</a:t>
            </a:r>
          </a:p>
          <a:p>
            <a:pPr lvl="1"/>
            <a:r>
              <a:rPr lang="ja-JP" altLang="en-US"/>
              <a:t>ページフレーム数をふやしたとき</a:t>
            </a:r>
            <a:br>
              <a:rPr lang="ja-JP" altLang="en-US"/>
            </a:br>
            <a:r>
              <a:rPr lang="ja-JP" altLang="en-US"/>
              <a:t>ページフォルトが増加してしまう現象</a:t>
            </a:r>
          </a:p>
          <a:p>
            <a:pPr lvl="1"/>
            <a:r>
              <a:rPr lang="ja-JP" altLang="en-US"/>
              <a:t>原因：</a:t>
            </a:r>
            <a:br>
              <a:rPr lang="ja-JP" altLang="en-US"/>
            </a:br>
            <a:r>
              <a:rPr lang="ja-JP" altLang="en-US"/>
              <a:t>ページフレーム数により</a:t>
            </a:r>
            <a:br>
              <a:rPr lang="ja-JP" altLang="en-US"/>
            </a:br>
            <a:r>
              <a:rPr lang="ja-JP" altLang="en-US"/>
              <a:t>置き換えパターンが変化してしまうアルゴリズム</a:t>
            </a:r>
          </a:p>
          <a:p>
            <a:pPr lvl="2"/>
            <a:r>
              <a:rPr lang="ja-JP" altLang="en-US"/>
              <a:t>例）</a:t>
            </a:r>
            <a:r>
              <a:rPr lang="en-US" altLang="ja-JP"/>
              <a:t>FIFO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</a:p>
        </p:txBody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スラッシング</a:t>
            </a:r>
          </a:p>
          <a:p>
            <a:pPr lvl="1"/>
            <a:r>
              <a:rPr lang="ja-JP" altLang="en-US"/>
              <a:t>スワップ処理が多発し，</a:t>
            </a:r>
            <a:r>
              <a:rPr lang="en-US" altLang="ja-JP"/>
              <a:t>CPU</a:t>
            </a:r>
            <a:r>
              <a:rPr lang="ja-JP" altLang="en-US"/>
              <a:t>の本来の仕事である</a:t>
            </a:r>
            <a:br>
              <a:rPr lang="ja-JP" altLang="en-US"/>
            </a:br>
            <a:r>
              <a:rPr lang="ja-JP" altLang="en-US"/>
              <a:t>プロセス処理が妨げられる状態</a:t>
            </a:r>
          </a:p>
          <a:p>
            <a:pPr lvl="2"/>
            <a:r>
              <a:rPr lang="en-US" altLang="ja-JP"/>
              <a:t>CPU</a:t>
            </a:r>
            <a:r>
              <a:rPr lang="ja-JP" altLang="en-US"/>
              <a:t>の実行利用率が激減</a:t>
            </a:r>
          </a:p>
          <a:p>
            <a:pPr lvl="2"/>
            <a:endParaRPr lang="ja-JP" altLang="en-US"/>
          </a:p>
          <a:p>
            <a:r>
              <a:rPr lang="ja-JP" altLang="en-US"/>
              <a:t>ワーキングセット法</a:t>
            </a:r>
          </a:p>
          <a:p>
            <a:pPr lvl="1"/>
            <a:r>
              <a:rPr lang="ja-JP" altLang="en-US"/>
              <a:t>スラッシングの緩和</a:t>
            </a:r>
          </a:p>
          <a:p>
            <a:pPr lvl="1"/>
            <a:r>
              <a:rPr lang="ja-JP" altLang="en-US"/>
              <a:t>過去の単位時間においてアクセスされたページ群</a:t>
            </a:r>
            <a:br>
              <a:rPr lang="ja-JP" altLang="en-US"/>
            </a:br>
            <a:r>
              <a:rPr lang="ja-JP" altLang="en-US"/>
              <a:t>（ワーキングセット）のページ数と同じだけの</a:t>
            </a:r>
            <a:br>
              <a:rPr lang="ja-JP" altLang="en-US"/>
            </a:br>
            <a:r>
              <a:rPr lang="ja-JP" altLang="en-US"/>
              <a:t>ページフレームをプロセスに割り当てる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ページフォルト平均間隔</a:t>
            </a:r>
          </a:p>
          <a:p>
            <a:pPr lvl="1"/>
            <a:r>
              <a:rPr lang="ja-JP" altLang="en-US"/>
              <a:t>近似的にワーキングセット法を実現する方法</a:t>
            </a:r>
          </a:p>
          <a:p>
            <a:pPr lvl="2"/>
            <a:r>
              <a:rPr lang="ja-JP" altLang="en-US"/>
              <a:t>実行時にワーキングセットを知ることは困難であるため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e-g2-20041122">
  <a:themeElements>
    <a:clrScheme name="coe-g2-2004112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e-g2-20041122">
      <a:majorFont>
        <a:latin typeface="A-OTF 新ゴ Pro B"/>
        <a:ea typeface="A-OTF 新ゴ Pro B"/>
        <a:cs typeface=""/>
      </a:majorFont>
      <a:minorFont>
        <a:latin typeface="A-OTF 新ゴ Pro H"/>
        <a:ea typeface="A-OTF 新ゴ Pro H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81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-OTF 新ゴ Pro H" pitchFamily="34" charset="-128"/>
            <a:ea typeface="A-OTF 新ゴ Pro H" pitchFamily="34" charset="-128"/>
          </a:defRPr>
        </a:defPPr>
      </a:lstStyle>
    </a:lnDef>
  </a:objectDefaults>
  <a:extraClrSchemeLst>
    <a:extraClrScheme>
      <a:clrScheme name="coe-g2-2004112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e-g2-2004112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e-g2-2004112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coe-g2-20041122</Template>
  <TotalTime>78718</TotalTime>
  <Words>2501</Words>
  <Application>Microsoft Office PowerPoint</Application>
  <PresentationFormat>ユーザー設定</PresentationFormat>
  <Paragraphs>1349</Paragraphs>
  <Slides>36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7" baseType="lpstr">
      <vt:lpstr>A-OTF 新ゴ Pro H</vt:lpstr>
      <vt:lpstr>A-OTF 新ゴ Pro M</vt:lpstr>
      <vt:lpstr>Meiryo UI</vt:lpstr>
      <vt:lpstr>ＭＳ Ｐゴシック</vt:lpstr>
      <vt:lpstr>StarSymbol</vt:lpstr>
      <vt:lpstr>ヒラギノ角ゴ Pro W6</vt:lpstr>
      <vt:lpstr>Arial Narrow</vt:lpstr>
      <vt:lpstr>Courier New</vt:lpstr>
      <vt:lpstr>Times New Roman</vt:lpstr>
      <vt:lpstr>Wingdings</vt:lpstr>
      <vt:lpstr>coe-g2-20041122</vt:lpstr>
      <vt:lpstr>PowerPoint プレゼンテーション</vt:lpstr>
      <vt:lpstr>復習：主記憶アクセスの局所性</vt:lpstr>
      <vt:lpstr>復習：仮想記憶処理の実装</vt:lpstr>
      <vt:lpstr>今日の内容</vt:lpstr>
      <vt:lpstr>PowerPoint プレゼンテーション</vt:lpstr>
      <vt:lpstr>例</vt:lpstr>
      <vt:lpstr>例</vt:lpstr>
      <vt:lpstr>静的ページ置き換え方式</vt:lpstr>
      <vt:lpstr>静的ページ置き換え方式</vt:lpstr>
      <vt:lpstr>最適アルゴリズム</vt:lpstr>
      <vt:lpstr>静的ページ置き換え方式</vt:lpstr>
      <vt:lpstr>LRU</vt:lpstr>
      <vt:lpstr>静的ページ置き換え方式</vt:lpstr>
      <vt:lpstr>LFU</vt:lpstr>
      <vt:lpstr>静的ページ置き換え方式</vt:lpstr>
      <vt:lpstr>FIFO</vt:lpstr>
      <vt:lpstr>まとめ：静的ページ置き換え方式</vt:lpstr>
      <vt:lpstr>PowerPoint プレゼンテーション</vt:lpstr>
      <vt:lpstr>Beladyの例外</vt:lpstr>
      <vt:lpstr>FIFO（ページフレーム数：4）</vt:lpstr>
      <vt:lpstr>FIFOにおけるBeladyの例外</vt:lpstr>
      <vt:lpstr>LRU（ページフレーム数：4）</vt:lpstr>
      <vt:lpstr>LRUの場合</vt:lpstr>
      <vt:lpstr>Beladyの例外の原因</vt:lpstr>
      <vt:lpstr>ページの「あたらしさ」の変化</vt:lpstr>
      <vt:lpstr>参考：LRUの場合</vt:lpstr>
      <vt:lpstr>PowerPoint プレゼンテーション</vt:lpstr>
      <vt:lpstr>実行プロセス数と実効処理能力</vt:lpstr>
      <vt:lpstr>スラッシング（Thrashing）</vt:lpstr>
      <vt:lpstr>スラッシングの軽減法</vt:lpstr>
      <vt:lpstr>ワーキングセット法の近似</vt:lpstr>
      <vt:lpstr>ページフォルト平均間隔＋LRU</vt:lpstr>
      <vt:lpstr>まとめ：静的ページ置き換え方式</vt:lpstr>
      <vt:lpstr>まとめ</vt:lpstr>
      <vt:lpstr>まとめ</vt:lpstr>
      <vt:lpstr>まとめ</vt:lpstr>
    </vt:vector>
  </TitlesOfParts>
  <Company>豊橋技術科学大学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matsuo</dc:creator>
  <cp:lastModifiedBy>matsuo Hiroshi</cp:lastModifiedBy>
  <cp:revision>1642</cp:revision>
  <cp:lastPrinted>2022-03-01T04:57:15Z</cp:lastPrinted>
  <dcterms:created xsi:type="dcterms:W3CDTF">2005-03-11T00:37:53Z</dcterms:created>
  <dcterms:modified xsi:type="dcterms:W3CDTF">2022-03-01T05:04:47Z</dcterms:modified>
</cp:coreProperties>
</file>