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0"/>
  </p:notesMasterIdLst>
  <p:handoutMasterIdLst>
    <p:handoutMasterId r:id="rId31"/>
  </p:handoutMasterIdLst>
  <p:sldIdLst>
    <p:sldId id="256" r:id="rId2"/>
    <p:sldId id="290" r:id="rId3"/>
    <p:sldId id="294" r:id="rId4"/>
    <p:sldId id="303" r:id="rId5"/>
    <p:sldId id="304" r:id="rId6"/>
    <p:sldId id="311" r:id="rId7"/>
    <p:sldId id="312" r:id="rId8"/>
    <p:sldId id="313" r:id="rId9"/>
    <p:sldId id="314" r:id="rId10"/>
    <p:sldId id="316" r:id="rId11"/>
    <p:sldId id="291" r:id="rId12"/>
    <p:sldId id="295" r:id="rId13"/>
    <p:sldId id="296" r:id="rId14"/>
    <p:sldId id="292" r:id="rId15"/>
    <p:sldId id="305" r:id="rId16"/>
    <p:sldId id="315" r:id="rId17"/>
    <p:sldId id="306" r:id="rId18"/>
    <p:sldId id="293" r:id="rId19"/>
    <p:sldId id="297" r:id="rId20"/>
    <p:sldId id="298" r:id="rId21"/>
    <p:sldId id="299" r:id="rId22"/>
    <p:sldId id="310" r:id="rId23"/>
    <p:sldId id="300" r:id="rId24"/>
    <p:sldId id="301" r:id="rId25"/>
    <p:sldId id="302" r:id="rId26"/>
    <p:sldId id="307" r:id="rId27"/>
    <p:sldId id="308" r:id="rId28"/>
    <p:sldId id="309" r:id="rId29"/>
  </p:sldIdLst>
  <p:sldSz cx="10080625" cy="7559675"/>
  <p:notesSz cx="7104063" cy="10234613"/>
  <p:defaultTextStyle>
    <a:defPPr>
      <a:defRPr lang="en-GB"/>
    </a:defPPr>
    <a:lvl1pPr algn="ctr" rtl="0" eaLnBrk="0" fontAlgn="base" hangingPunct="0">
      <a:spcBef>
        <a:spcPct val="0"/>
      </a:spcBef>
      <a:spcAft>
        <a:spcPct val="0"/>
      </a:spcAft>
      <a:defRPr sz="1600" kern="1200">
        <a:solidFill>
          <a:schemeClr val="tx1"/>
        </a:solidFill>
        <a:latin typeface="A-OTF 新ゴ Pro H" pitchFamily="34" charset="-128"/>
        <a:ea typeface="A-OTF 新ゴ Pro H" pitchFamily="34" charset="-128"/>
        <a:cs typeface="+mn-cs"/>
      </a:defRPr>
    </a:lvl1pPr>
    <a:lvl2pPr marL="457200" algn="ctr" rtl="0" eaLnBrk="0" fontAlgn="base" hangingPunct="0">
      <a:spcBef>
        <a:spcPct val="0"/>
      </a:spcBef>
      <a:spcAft>
        <a:spcPct val="0"/>
      </a:spcAft>
      <a:defRPr sz="1600" kern="1200">
        <a:solidFill>
          <a:schemeClr val="tx1"/>
        </a:solidFill>
        <a:latin typeface="A-OTF 新ゴ Pro H" pitchFamily="34" charset="-128"/>
        <a:ea typeface="A-OTF 新ゴ Pro H" pitchFamily="34" charset="-128"/>
        <a:cs typeface="+mn-cs"/>
      </a:defRPr>
    </a:lvl2pPr>
    <a:lvl3pPr marL="914400" algn="ctr" rtl="0" eaLnBrk="0" fontAlgn="base" hangingPunct="0">
      <a:spcBef>
        <a:spcPct val="0"/>
      </a:spcBef>
      <a:spcAft>
        <a:spcPct val="0"/>
      </a:spcAft>
      <a:defRPr sz="1600" kern="1200">
        <a:solidFill>
          <a:schemeClr val="tx1"/>
        </a:solidFill>
        <a:latin typeface="A-OTF 新ゴ Pro H" pitchFamily="34" charset="-128"/>
        <a:ea typeface="A-OTF 新ゴ Pro H" pitchFamily="34" charset="-128"/>
        <a:cs typeface="+mn-cs"/>
      </a:defRPr>
    </a:lvl3pPr>
    <a:lvl4pPr marL="1371600" algn="ctr" rtl="0" eaLnBrk="0" fontAlgn="base" hangingPunct="0">
      <a:spcBef>
        <a:spcPct val="0"/>
      </a:spcBef>
      <a:spcAft>
        <a:spcPct val="0"/>
      </a:spcAft>
      <a:defRPr sz="1600" kern="1200">
        <a:solidFill>
          <a:schemeClr val="tx1"/>
        </a:solidFill>
        <a:latin typeface="A-OTF 新ゴ Pro H" pitchFamily="34" charset="-128"/>
        <a:ea typeface="A-OTF 新ゴ Pro H" pitchFamily="34" charset="-128"/>
        <a:cs typeface="+mn-cs"/>
      </a:defRPr>
    </a:lvl4pPr>
    <a:lvl5pPr marL="1828800" algn="ctr" rtl="0" eaLnBrk="0" fontAlgn="base" hangingPunct="0">
      <a:spcBef>
        <a:spcPct val="0"/>
      </a:spcBef>
      <a:spcAft>
        <a:spcPct val="0"/>
      </a:spcAft>
      <a:defRPr sz="1600" kern="1200">
        <a:solidFill>
          <a:schemeClr val="tx1"/>
        </a:solidFill>
        <a:latin typeface="A-OTF 新ゴ Pro H" pitchFamily="34" charset="-128"/>
        <a:ea typeface="A-OTF 新ゴ Pro H" pitchFamily="34" charset="-128"/>
        <a:cs typeface="+mn-cs"/>
      </a:defRPr>
    </a:lvl5pPr>
    <a:lvl6pPr marL="2286000" algn="l" defTabSz="914400" rtl="0" eaLnBrk="1" latinLnBrk="0" hangingPunct="1">
      <a:defRPr sz="1600" kern="1200">
        <a:solidFill>
          <a:schemeClr val="tx1"/>
        </a:solidFill>
        <a:latin typeface="A-OTF 新ゴ Pro H" pitchFamily="34" charset="-128"/>
        <a:ea typeface="A-OTF 新ゴ Pro H" pitchFamily="34" charset="-128"/>
        <a:cs typeface="+mn-cs"/>
      </a:defRPr>
    </a:lvl6pPr>
    <a:lvl7pPr marL="2743200" algn="l" defTabSz="914400" rtl="0" eaLnBrk="1" latinLnBrk="0" hangingPunct="1">
      <a:defRPr sz="1600" kern="1200">
        <a:solidFill>
          <a:schemeClr val="tx1"/>
        </a:solidFill>
        <a:latin typeface="A-OTF 新ゴ Pro H" pitchFamily="34" charset="-128"/>
        <a:ea typeface="A-OTF 新ゴ Pro H" pitchFamily="34" charset="-128"/>
        <a:cs typeface="+mn-cs"/>
      </a:defRPr>
    </a:lvl7pPr>
    <a:lvl8pPr marL="3200400" algn="l" defTabSz="914400" rtl="0" eaLnBrk="1" latinLnBrk="0" hangingPunct="1">
      <a:defRPr sz="1600" kern="1200">
        <a:solidFill>
          <a:schemeClr val="tx1"/>
        </a:solidFill>
        <a:latin typeface="A-OTF 新ゴ Pro H" pitchFamily="34" charset="-128"/>
        <a:ea typeface="A-OTF 新ゴ Pro H" pitchFamily="34" charset="-128"/>
        <a:cs typeface="+mn-cs"/>
      </a:defRPr>
    </a:lvl8pPr>
    <a:lvl9pPr marL="3657600" algn="l" defTabSz="914400" rtl="0" eaLnBrk="1" latinLnBrk="0" hangingPunct="1">
      <a:defRPr sz="1600" kern="1200">
        <a:solidFill>
          <a:schemeClr val="tx1"/>
        </a:solidFill>
        <a:latin typeface="A-OTF 新ゴ Pro H" pitchFamily="34" charset="-128"/>
        <a:ea typeface="A-OTF 新ゴ Pro H"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757" userDrawn="1">
          <p15:clr>
            <a:srgbClr val="A4A3A4"/>
          </p15:clr>
        </p15:guide>
        <p15:guide id="2" pos="203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A50021"/>
    <a:srgbClr val="008000"/>
    <a:srgbClr val="33CC33"/>
    <a:srgbClr val="006600"/>
    <a:srgbClr val="FF9900"/>
    <a:srgbClr val="FFCC99"/>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55" autoAdjust="0"/>
    <p:restoredTop sz="86393" autoAdjust="0"/>
  </p:normalViewPr>
  <p:slideViewPr>
    <p:cSldViewPr>
      <p:cViewPr varScale="1">
        <p:scale>
          <a:sx n="119" d="100"/>
          <a:sy n="119" d="100"/>
        </p:scale>
        <p:origin x="1332" y="126"/>
      </p:cViewPr>
      <p:guideLst>
        <p:guide orient="horz" pos="2160"/>
        <p:guide pos="2880"/>
      </p:guideLst>
    </p:cSldViewPr>
  </p:slideViewPr>
  <p:outlineViewPr>
    <p:cViewPr>
      <p:scale>
        <a:sx n="25" d="100"/>
        <a:sy n="25" d="100"/>
      </p:scale>
      <p:origin x="-780" y="-84"/>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9" d="100"/>
          <a:sy n="59" d="100"/>
        </p:scale>
        <p:origin x="-1752" y="-72"/>
      </p:cViewPr>
      <p:guideLst>
        <p:guide orient="horz" pos="2757"/>
        <p:guide pos="203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4066" name="Rectangle 2"/>
          <p:cNvSpPr>
            <a:spLocks noGrp="1" noChangeArrowheads="1"/>
          </p:cNvSpPr>
          <p:nvPr>
            <p:ph type="hdr" sz="quarter"/>
          </p:nvPr>
        </p:nvSpPr>
        <p:spPr bwMode="auto">
          <a:xfrm>
            <a:off x="1" y="1"/>
            <a:ext cx="3078871" cy="511731"/>
          </a:xfrm>
          <a:prstGeom prst="rect">
            <a:avLst/>
          </a:prstGeom>
          <a:noFill/>
          <a:ln w="9525">
            <a:noFill/>
            <a:miter lim="800000"/>
            <a:headEnd/>
            <a:tailEnd/>
          </a:ln>
          <a:effectLst/>
        </p:spPr>
        <p:txBody>
          <a:bodyPr vert="horz" wrap="square" lIns="86849" tIns="43424" rIns="86849" bIns="43424" numCol="1" anchor="t" anchorCtr="0" compatLnSpc="1">
            <a:prstTxWarp prst="textNoShape">
              <a:avLst/>
            </a:prstTxWarp>
          </a:bodyPr>
          <a:lstStyle>
            <a:lvl1pPr algn="l" defTabSz="868008">
              <a:defRPr sz="1100">
                <a:latin typeface="Times New Roman" pitchFamily="18" charset="0"/>
                <a:ea typeface="ＭＳ Ｐゴシック" pitchFamily="50" charset="-128"/>
              </a:defRPr>
            </a:lvl1pPr>
          </a:lstStyle>
          <a:p>
            <a:endParaRPr lang="en-US" altLang="ja-JP"/>
          </a:p>
        </p:txBody>
      </p:sp>
      <p:sp>
        <p:nvSpPr>
          <p:cNvPr id="984067" name="Rectangle 3"/>
          <p:cNvSpPr>
            <a:spLocks noGrp="1" noChangeArrowheads="1"/>
          </p:cNvSpPr>
          <p:nvPr>
            <p:ph type="dt" sz="quarter" idx="1"/>
          </p:nvPr>
        </p:nvSpPr>
        <p:spPr bwMode="auto">
          <a:xfrm>
            <a:off x="4023526" y="1"/>
            <a:ext cx="3078871" cy="511731"/>
          </a:xfrm>
          <a:prstGeom prst="rect">
            <a:avLst/>
          </a:prstGeom>
          <a:noFill/>
          <a:ln w="9525">
            <a:noFill/>
            <a:miter lim="800000"/>
            <a:headEnd/>
            <a:tailEnd/>
          </a:ln>
          <a:effectLst/>
        </p:spPr>
        <p:txBody>
          <a:bodyPr vert="horz" wrap="square" lIns="86849" tIns="43424" rIns="86849" bIns="43424" numCol="1" anchor="t" anchorCtr="0" compatLnSpc="1">
            <a:prstTxWarp prst="textNoShape">
              <a:avLst/>
            </a:prstTxWarp>
          </a:bodyPr>
          <a:lstStyle>
            <a:lvl1pPr algn="r" defTabSz="868008">
              <a:defRPr sz="1100">
                <a:latin typeface="Times New Roman" pitchFamily="18" charset="0"/>
                <a:ea typeface="ＭＳ Ｐゴシック" pitchFamily="50" charset="-128"/>
              </a:defRPr>
            </a:lvl1pPr>
          </a:lstStyle>
          <a:p>
            <a:endParaRPr lang="en-US" altLang="ja-JP"/>
          </a:p>
        </p:txBody>
      </p:sp>
      <p:sp>
        <p:nvSpPr>
          <p:cNvPr id="984068" name="Rectangle 4"/>
          <p:cNvSpPr>
            <a:spLocks noGrp="1" noChangeArrowheads="1"/>
          </p:cNvSpPr>
          <p:nvPr>
            <p:ph type="ftr" sz="quarter" idx="2"/>
          </p:nvPr>
        </p:nvSpPr>
        <p:spPr bwMode="auto">
          <a:xfrm>
            <a:off x="1" y="9721244"/>
            <a:ext cx="3078871" cy="511731"/>
          </a:xfrm>
          <a:prstGeom prst="rect">
            <a:avLst/>
          </a:prstGeom>
          <a:noFill/>
          <a:ln w="9525">
            <a:noFill/>
            <a:miter lim="800000"/>
            <a:headEnd/>
            <a:tailEnd/>
          </a:ln>
          <a:effectLst/>
        </p:spPr>
        <p:txBody>
          <a:bodyPr vert="horz" wrap="square" lIns="86849" tIns="43424" rIns="86849" bIns="43424" numCol="1" anchor="b" anchorCtr="0" compatLnSpc="1">
            <a:prstTxWarp prst="textNoShape">
              <a:avLst/>
            </a:prstTxWarp>
          </a:bodyPr>
          <a:lstStyle>
            <a:lvl1pPr algn="l" defTabSz="868008">
              <a:defRPr sz="1100">
                <a:latin typeface="Times New Roman" pitchFamily="18" charset="0"/>
                <a:ea typeface="ＭＳ Ｐゴシック" pitchFamily="50" charset="-128"/>
              </a:defRPr>
            </a:lvl1pPr>
          </a:lstStyle>
          <a:p>
            <a:endParaRPr lang="en-US" altLang="ja-JP"/>
          </a:p>
        </p:txBody>
      </p:sp>
      <p:sp>
        <p:nvSpPr>
          <p:cNvPr id="984069" name="Rectangle 5"/>
          <p:cNvSpPr>
            <a:spLocks noGrp="1" noChangeArrowheads="1"/>
          </p:cNvSpPr>
          <p:nvPr>
            <p:ph type="sldNum" sz="quarter" idx="3"/>
          </p:nvPr>
        </p:nvSpPr>
        <p:spPr bwMode="auto">
          <a:xfrm>
            <a:off x="4023526" y="9721244"/>
            <a:ext cx="3078871" cy="511731"/>
          </a:xfrm>
          <a:prstGeom prst="rect">
            <a:avLst/>
          </a:prstGeom>
          <a:noFill/>
          <a:ln w="9525">
            <a:noFill/>
            <a:miter lim="800000"/>
            <a:headEnd/>
            <a:tailEnd/>
          </a:ln>
          <a:effectLst/>
        </p:spPr>
        <p:txBody>
          <a:bodyPr vert="horz" wrap="square" lIns="86849" tIns="43424" rIns="86849" bIns="43424" numCol="1" anchor="b" anchorCtr="0" compatLnSpc="1">
            <a:prstTxWarp prst="textNoShape">
              <a:avLst/>
            </a:prstTxWarp>
          </a:bodyPr>
          <a:lstStyle>
            <a:lvl1pPr algn="r" defTabSz="868008">
              <a:defRPr sz="1100">
                <a:latin typeface="Times New Roman" pitchFamily="18" charset="0"/>
                <a:ea typeface="ＭＳ Ｐゴシック" pitchFamily="50" charset="-128"/>
              </a:defRPr>
            </a:lvl1pPr>
          </a:lstStyle>
          <a:p>
            <a:fld id="{3B4C0EF1-3964-4AAD-8863-AA5997993A03}" type="slidenum">
              <a:rPr lang="ja-JP" altLang="en-US"/>
              <a:pPr/>
              <a:t>‹#›</a:t>
            </a:fld>
            <a:endParaRPr lang="en-US" altLang="ja-JP"/>
          </a:p>
        </p:txBody>
      </p:sp>
    </p:spTree>
    <p:extLst>
      <p:ext uri="{BB962C8B-B14F-4D97-AF65-F5344CB8AC3E}">
        <p14:creationId xmlns:p14="http://schemas.microsoft.com/office/powerpoint/2010/main" val="15284404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noChangeArrowheads="1" noTextEdit="1"/>
          </p:cNvSpPr>
          <p:nvPr>
            <p:ph type="sldImg"/>
          </p:nvPr>
        </p:nvSpPr>
        <p:spPr bwMode="auto">
          <a:xfrm>
            <a:off x="1189038" y="982663"/>
            <a:ext cx="4725987" cy="3544887"/>
          </a:xfrm>
          <a:prstGeom prst="rect">
            <a:avLst/>
          </a:prstGeom>
          <a:solidFill>
            <a:srgbClr val="FFFFFF"/>
          </a:solidFill>
          <a:ln w="9525">
            <a:solidFill>
              <a:srgbClr val="000000"/>
            </a:solidFill>
            <a:miter lim="800000"/>
            <a:headEnd/>
            <a:tailEnd/>
          </a:ln>
          <a:effectLst/>
        </p:spPr>
      </p:sp>
      <p:sp>
        <p:nvSpPr>
          <p:cNvPr id="2050" name="Rectangle 2"/>
          <p:cNvSpPr txBox="1">
            <a:spLocks noGrp="1" noChangeArrowheads="1"/>
          </p:cNvSpPr>
          <p:nvPr>
            <p:ph type="body" idx="1"/>
          </p:nvPr>
        </p:nvSpPr>
        <p:spPr bwMode="auto">
          <a:xfrm>
            <a:off x="1099597" y="4869644"/>
            <a:ext cx="4909868" cy="393146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endParaRPr lang="ja-JP" altLang="en-US"/>
          </a:p>
        </p:txBody>
      </p:sp>
      <p:sp>
        <p:nvSpPr>
          <p:cNvPr id="2051" name="Freeform 3"/>
          <p:cNvSpPr>
            <a:spLocks noChangeArrowheads="1"/>
          </p:cNvSpPr>
          <p:nvPr/>
        </p:nvSpPr>
        <p:spPr bwMode="auto">
          <a:xfrm>
            <a:off x="5579623" y="8077801"/>
            <a:ext cx="846356" cy="861085"/>
          </a:xfrm>
          <a:custGeom>
            <a:avLst/>
            <a:gdLst/>
            <a:ahLst/>
            <a:cxnLst>
              <a:cxn ang="0">
                <a:pos x="0" y="2499"/>
              </a:cxn>
              <a:cxn ang="0">
                <a:pos x="2497" y="0"/>
              </a:cxn>
              <a:cxn ang="0">
                <a:pos x="2498" y="2500"/>
              </a:cxn>
              <a:cxn ang="0">
                <a:pos x="0" y="2499"/>
              </a:cxn>
            </a:cxnLst>
            <a:rect l="0" t="0" r="r" b="b"/>
            <a:pathLst>
              <a:path w="2499" h="2501">
                <a:moveTo>
                  <a:pt x="0" y="2499"/>
                </a:moveTo>
                <a:lnTo>
                  <a:pt x="2497" y="0"/>
                </a:lnTo>
                <a:lnTo>
                  <a:pt x="2498" y="2500"/>
                </a:lnTo>
                <a:lnTo>
                  <a:pt x="0" y="2499"/>
                </a:lnTo>
              </a:path>
            </a:pathLst>
          </a:custGeom>
          <a:solidFill>
            <a:srgbClr val="000000"/>
          </a:solidFill>
          <a:ln w="9525">
            <a:noFill/>
            <a:round/>
            <a:headEnd/>
            <a:tailEnd/>
          </a:ln>
        </p:spPr>
        <p:txBody>
          <a:bodyPr wrap="none" lIns="95052" tIns="47526" rIns="95052" bIns="47526" anchor="ctr"/>
          <a:lstStyle/>
          <a:p>
            <a:endParaRPr lang="ja-JP" altLang="en-US" dirty="0">
              <a:latin typeface="ＭＳ Ｐゴシック" panose="020B0600070205080204" pitchFamily="50" charset="-128"/>
              <a:ea typeface="ＭＳ Ｐゴシック" panose="020B0600070205080204" pitchFamily="50" charset="-128"/>
            </a:endParaRPr>
          </a:p>
        </p:txBody>
      </p:sp>
      <p:pic>
        <p:nvPicPr>
          <p:cNvPr id="2052" name="Picture 4"/>
          <p:cNvPicPr>
            <a:picLocks noChangeAspect="1" noChangeArrowheads="1"/>
          </p:cNvPicPr>
          <p:nvPr/>
        </p:nvPicPr>
        <p:blipFill>
          <a:blip r:embed="rId2"/>
          <a:srcRect/>
          <a:stretch>
            <a:fillRect/>
          </a:stretch>
        </p:blipFill>
        <p:spPr bwMode="auto">
          <a:xfrm>
            <a:off x="5974478" y="8351706"/>
            <a:ext cx="451502" cy="434644"/>
          </a:xfrm>
          <a:prstGeom prst="rect">
            <a:avLst/>
          </a:prstGeom>
          <a:noFill/>
        </p:spPr>
      </p:pic>
      <p:sp>
        <p:nvSpPr>
          <p:cNvPr id="2053" name="Text Box 5"/>
          <p:cNvSpPr txBox="1">
            <a:spLocks noChangeArrowheads="1"/>
          </p:cNvSpPr>
          <p:nvPr/>
        </p:nvSpPr>
        <p:spPr bwMode="auto">
          <a:xfrm rot="21000000">
            <a:off x="6165875" y="8497170"/>
            <a:ext cx="205322" cy="238848"/>
          </a:xfrm>
          <a:prstGeom prst="rect">
            <a:avLst/>
          </a:prstGeom>
          <a:noFill/>
          <a:ln w="9525">
            <a:noFill/>
            <a:miter lim="800000"/>
            <a:headEnd/>
            <a:tailEnd/>
          </a:ln>
        </p:spPr>
        <p:txBody>
          <a:bodyPr wrap="none" lIns="0" tIns="0" rIns="0" bIns="0" anchor="ctr" anchorCtr="1">
            <a:spAutoFit/>
          </a:bodyPr>
          <a:lstStyle/>
          <a:p>
            <a:pPr algn="l" defTabSz="868008" eaLnBrk="1">
              <a:lnSpc>
                <a:spcPct val="97000"/>
              </a:lnSpc>
              <a:buClr>
                <a:srgbClr val="000000"/>
              </a:buClr>
              <a:buSzPct val="45000"/>
              <a:buFont typeface="StarSymbol" pitchFamily="2" charset="0"/>
              <a:buNone/>
            </a:pPr>
            <a:fld id="{D24E9AD5-5205-4ED5-88C6-DA801C0D1B79}" type="slidenum">
              <a:rPr lang="ja-JP" altLang="en-GB" sz="1600" b="1">
                <a:solidFill>
                  <a:srgbClr val="000000"/>
                </a:solidFill>
                <a:latin typeface="Arial Narrow" pitchFamily="34" charset="0"/>
                <a:ea typeface="ＭＳ Ｐゴシック" pitchFamily="50" charset="-128"/>
              </a:rPr>
              <a:pPr algn="l" defTabSz="868008" eaLnBrk="1">
                <a:lnSpc>
                  <a:spcPct val="97000"/>
                </a:lnSpc>
                <a:buClr>
                  <a:srgbClr val="000000"/>
                </a:buClr>
                <a:buSzPct val="45000"/>
                <a:buFont typeface="StarSymbol" pitchFamily="2" charset="0"/>
                <a:buNone/>
              </a:pPr>
              <a:t>‹#›</a:t>
            </a:fld>
            <a:endParaRPr lang="en-GB" altLang="ja-JP" sz="1600" b="1">
              <a:solidFill>
                <a:srgbClr val="000000"/>
              </a:solidFill>
              <a:latin typeface="Arial Narrow" pitchFamily="34" charset="0"/>
              <a:ea typeface="ＭＳ Ｐゴシック" pitchFamily="50" charset="-128"/>
            </a:endParaRPr>
          </a:p>
        </p:txBody>
      </p:sp>
    </p:spTree>
    <p:extLst>
      <p:ext uri="{BB962C8B-B14F-4D97-AF65-F5344CB8AC3E}">
        <p14:creationId xmlns:p14="http://schemas.microsoft.com/office/powerpoint/2010/main" val="3705856214"/>
      </p:ext>
    </p:extLst>
  </p:cSld>
  <p:clrMap bg1="lt1" tx1="dk1" bg2="lt2" tx2="dk2" accent1="accent1" accent2="accent2" accent3="accent3" accent4="accent4" accent5="accent5" accent6="accent6" hlink="hlink" folHlink="folHlink"/>
  <p:notesStyle>
    <a:lvl1pPr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1pPr>
    <a:lvl2pPr marL="742950" indent="-285750"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2pPr>
    <a:lvl3pPr marL="1143000" indent="-228600"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3pPr>
    <a:lvl4pPr marL="1600200" indent="-228600"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4pPr>
    <a:lvl5pPr marL="2057400" indent="-228600" algn="l" defTabSz="449263" rtl="0" fontAlgn="base">
      <a:spcBef>
        <a:spcPct val="30000"/>
      </a:spcBef>
      <a:spcAft>
        <a:spcPct val="0"/>
      </a:spcAft>
      <a:buClr>
        <a:srgbClr val="000000"/>
      </a:buClr>
      <a:buSzPct val="100000"/>
      <a:buFont typeface="Times New Roman" pitchFamily="18" charset="0"/>
      <a:defRPr kumimoji="1" sz="1200" kern="1200">
        <a:solidFill>
          <a:srgbClr val="000000"/>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3" name="Rectangle 1"/>
          <p:cNvSpPr>
            <a:spLocks noGrp="1" noRot="1" noChangeAspect="1" noChangeArrowheads="1" noTextEdit="1"/>
          </p:cNvSpPr>
          <p:nvPr>
            <p:ph type="sldImg"/>
          </p:nvPr>
        </p:nvSpPr>
        <p:spPr bwMode="auto">
          <a:xfrm>
            <a:off x="1190625" y="982663"/>
            <a:ext cx="4725988" cy="3543300"/>
          </a:xfrm>
          <a:prstGeom prst="rect">
            <a:avLst/>
          </a:prstGeom>
          <a:solidFill>
            <a:srgbClr val="FFFFFF"/>
          </a:solidFill>
          <a:ln>
            <a:solidFill>
              <a:srgbClr val="000000"/>
            </a:solidFill>
            <a:miter lim="800000"/>
            <a:headEnd/>
            <a:tailEnd/>
          </a:ln>
        </p:spPr>
      </p:sp>
      <p:sp>
        <p:nvSpPr>
          <p:cNvPr id="33794" name="Rectangle 2"/>
          <p:cNvSpPr txBox="1">
            <a:spLocks noGrp="1" noChangeArrowheads="1"/>
          </p:cNvSpPr>
          <p:nvPr>
            <p:ph type="body" idx="1"/>
          </p:nvPr>
        </p:nvSpPr>
        <p:spPr bwMode="auto">
          <a:xfrm>
            <a:off x="1099597" y="4868003"/>
            <a:ext cx="4913200" cy="3933109"/>
          </a:xfrm>
          <a:prstGeom prst="rect">
            <a:avLst/>
          </a:prstGeom>
          <a:noFill/>
          <a:ln>
            <a:miter lim="800000"/>
            <a:headEnd/>
            <a:tailEnd/>
          </a:ln>
        </p:spPr>
        <p:txBody>
          <a:bodyPr wrap="none" lIns="86849" tIns="43424" rIns="86849" bIns="43424" anchor="ctr"/>
          <a:lstStyle/>
          <a:p>
            <a:endParaRPr lang="ja-JP" altLang="en-US">
              <a:ea typeface="ＭＳ Ｐゴシック" pitchFamily="50" charset="-128"/>
            </a:endParaRPr>
          </a:p>
        </p:txBody>
      </p:sp>
    </p:spTree>
    <p:extLst>
      <p:ext uri="{BB962C8B-B14F-4D97-AF65-F5344CB8AC3E}">
        <p14:creationId xmlns:p14="http://schemas.microsoft.com/office/powerpoint/2010/main" val="1612124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7698" name="Rectangle 2"/>
          <p:cNvSpPr>
            <a:spLocks noGrp="1" noRot="1" noChangeAspect="1" noChangeArrowheads="1" noTextEdit="1"/>
          </p:cNvSpPr>
          <p:nvPr>
            <p:ph type="sldImg"/>
          </p:nvPr>
        </p:nvSpPr>
        <p:spPr bwMode="auto">
          <a:xfrm>
            <a:off x="1190625" y="982663"/>
            <a:ext cx="4725988" cy="3543300"/>
          </a:xfrm>
          <a:prstGeom prst="rect">
            <a:avLst/>
          </a:prstGeom>
          <a:solidFill>
            <a:srgbClr val="FFFFFF"/>
          </a:solidFill>
          <a:ln>
            <a:solidFill>
              <a:srgbClr val="000000"/>
            </a:solidFill>
            <a:miter lim="800000"/>
            <a:headEnd/>
            <a:tailEnd/>
          </a:ln>
        </p:spPr>
      </p:sp>
      <p:sp>
        <p:nvSpPr>
          <p:cNvPr id="797699" name="Rectangle 3"/>
          <p:cNvSpPr txBox="1">
            <a:spLocks noGrp="1" noChangeArrowheads="1"/>
          </p:cNvSpPr>
          <p:nvPr>
            <p:ph type="body" idx="1"/>
          </p:nvPr>
        </p:nvSpPr>
        <p:spPr>
          <a:xfrm>
            <a:off x="1099597" y="4868003"/>
            <a:ext cx="4913200" cy="3933109"/>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1708903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7442" name="Rectangle 2"/>
          <p:cNvSpPr>
            <a:spLocks noGrp="1" noRot="1" noChangeAspect="1" noChangeArrowheads="1" noTextEdit="1"/>
          </p:cNvSpPr>
          <p:nvPr>
            <p:ph type="sldImg"/>
          </p:nvPr>
        </p:nvSpPr>
        <p:spPr bwMode="auto">
          <a:xfrm>
            <a:off x="1190625" y="982663"/>
            <a:ext cx="4725988" cy="3543300"/>
          </a:xfrm>
          <a:prstGeom prst="rect">
            <a:avLst/>
          </a:prstGeom>
          <a:solidFill>
            <a:srgbClr val="FFFFFF"/>
          </a:solidFill>
          <a:ln>
            <a:solidFill>
              <a:srgbClr val="000000"/>
            </a:solidFill>
            <a:miter lim="800000"/>
            <a:headEnd/>
            <a:tailEnd/>
          </a:ln>
        </p:spPr>
      </p:sp>
      <p:sp>
        <p:nvSpPr>
          <p:cNvPr id="957443" name="Rectangle 3"/>
          <p:cNvSpPr txBox="1">
            <a:spLocks noGrp="1" noChangeArrowheads="1"/>
          </p:cNvSpPr>
          <p:nvPr>
            <p:ph type="body" idx="1"/>
          </p:nvPr>
        </p:nvSpPr>
        <p:spPr>
          <a:xfrm>
            <a:off x="1099597" y="4868003"/>
            <a:ext cx="4913200" cy="3933109"/>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3822593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9490" name="Rectangle 2"/>
          <p:cNvSpPr>
            <a:spLocks noGrp="1" noRot="1" noChangeAspect="1" noChangeArrowheads="1" noTextEdit="1"/>
          </p:cNvSpPr>
          <p:nvPr>
            <p:ph type="sldImg"/>
          </p:nvPr>
        </p:nvSpPr>
        <p:spPr bwMode="auto">
          <a:xfrm>
            <a:off x="1190625" y="982663"/>
            <a:ext cx="4725988" cy="3543300"/>
          </a:xfrm>
          <a:prstGeom prst="rect">
            <a:avLst/>
          </a:prstGeom>
          <a:solidFill>
            <a:srgbClr val="FFFFFF"/>
          </a:solidFill>
          <a:ln>
            <a:solidFill>
              <a:srgbClr val="000000"/>
            </a:solidFill>
            <a:miter lim="800000"/>
            <a:headEnd/>
            <a:tailEnd/>
          </a:ln>
        </p:spPr>
      </p:sp>
      <p:sp>
        <p:nvSpPr>
          <p:cNvPr id="959491" name="Rectangle 3"/>
          <p:cNvSpPr txBox="1">
            <a:spLocks noGrp="1" noChangeArrowheads="1"/>
          </p:cNvSpPr>
          <p:nvPr>
            <p:ph type="body" idx="1"/>
          </p:nvPr>
        </p:nvSpPr>
        <p:spPr>
          <a:xfrm>
            <a:off x="1099597" y="4868003"/>
            <a:ext cx="4913200" cy="3933109"/>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897809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1538" name="Rectangle 2"/>
          <p:cNvSpPr>
            <a:spLocks noGrp="1" noRot="1" noChangeAspect="1" noChangeArrowheads="1" noTextEdit="1"/>
          </p:cNvSpPr>
          <p:nvPr>
            <p:ph type="sldImg"/>
          </p:nvPr>
        </p:nvSpPr>
        <p:spPr bwMode="auto">
          <a:xfrm>
            <a:off x="1190625" y="982663"/>
            <a:ext cx="4725988" cy="3543300"/>
          </a:xfrm>
          <a:prstGeom prst="rect">
            <a:avLst/>
          </a:prstGeom>
          <a:solidFill>
            <a:srgbClr val="FFFFFF"/>
          </a:solidFill>
          <a:ln>
            <a:solidFill>
              <a:srgbClr val="000000"/>
            </a:solidFill>
            <a:miter lim="800000"/>
            <a:headEnd/>
            <a:tailEnd/>
          </a:ln>
        </p:spPr>
      </p:sp>
      <p:sp>
        <p:nvSpPr>
          <p:cNvPr id="961539" name="Rectangle 3"/>
          <p:cNvSpPr txBox="1">
            <a:spLocks noGrp="1" noChangeArrowheads="1"/>
          </p:cNvSpPr>
          <p:nvPr>
            <p:ph type="body" idx="1"/>
          </p:nvPr>
        </p:nvSpPr>
        <p:spPr>
          <a:xfrm>
            <a:off x="1099597" y="4868003"/>
            <a:ext cx="4913200" cy="3933109"/>
          </a:xfrm>
          <a:noFill/>
          <a:ln/>
        </p:spPr>
        <p:txBody>
          <a:bodyPr wrap="none" anchor="ctr"/>
          <a:lstStyle/>
          <a:p>
            <a:endParaRPr lang="ja-JP" altLang="en-US">
              <a:ea typeface="ＭＳ Ｐゴシック" pitchFamily="50" charset="-128"/>
            </a:endParaRPr>
          </a:p>
        </p:txBody>
      </p:sp>
    </p:spTree>
    <p:extLst>
      <p:ext uri="{BB962C8B-B14F-4D97-AF65-F5344CB8AC3E}">
        <p14:creationId xmlns:p14="http://schemas.microsoft.com/office/powerpoint/2010/main" val="1365037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55650" y="2347913"/>
            <a:ext cx="8569325" cy="1620837"/>
          </a:xfrm>
        </p:spPr>
        <p:txBody>
          <a:bodyPr/>
          <a:lstStyle/>
          <a:p>
            <a:r>
              <a:rPr lang="ja-JP" altLang="en-US"/>
              <a:t>マスタ タイトルの書式設定</a:t>
            </a:r>
          </a:p>
        </p:txBody>
      </p:sp>
      <p:sp>
        <p:nvSpPr>
          <p:cNvPr id="3" name="サブタイトル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96925" y="4857750"/>
            <a:ext cx="8567738" cy="15017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87338" y="971550"/>
            <a:ext cx="4745037" cy="6588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184775" y="971550"/>
            <a:ext cx="4746625" cy="6588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04825" y="303213"/>
            <a:ext cx="9072563" cy="1258887"/>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04825" y="301625"/>
            <a:ext cx="3316288" cy="1279525"/>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76438" y="5291138"/>
            <a:ext cx="6048375" cy="625475"/>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21575" y="0"/>
            <a:ext cx="2409825" cy="755967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87338" y="0"/>
            <a:ext cx="7081837" cy="755967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a:xfrm>
            <a:off x="2425700" y="0"/>
            <a:ext cx="7292975" cy="719138"/>
          </a:xfrm>
        </p:spPr>
        <p:txBody>
          <a:bodyPr/>
          <a:lstStyle/>
          <a:p>
            <a:r>
              <a:rPr lang="ja-JP" altLang="en-US"/>
              <a:t>マスタ タイトルの書式設定</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Freeform 1"/>
          <p:cNvSpPr>
            <a:spLocks noChangeArrowheads="1"/>
          </p:cNvSpPr>
          <p:nvPr/>
        </p:nvSpPr>
        <p:spPr bwMode="auto">
          <a:xfrm>
            <a:off x="9178925" y="6659563"/>
            <a:ext cx="900113" cy="900112"/>
          </a:xfrm>
          <a:custGeom>
            <a:avLst/>
            <a:gdLst/>
            <a:ahLst/>
            <a:cxnLst>
              <a:cxn ang="0">
                <a:pos x="0" y="2499"/>
              </a:cxn>
              <a:cxn ang="0">
                <a:pos x="2499" y="0"/>
              </a:cxn>
              <a:cxn ang="0">
                <a:pos x="2500" y="2500"/>
              </a:cxn>
              <a:cxn ang="0">
                <a:pos x="0" y="2499"/>
              </a:cxn>
            </a:cxnLst>
            <a:rect l="0" t="0" r="r" b="b"/>
            <a:pathLst>
              <a:path w="2501" h="2501">
                <a:moveTo>
                  <a:pt x="0" y="2499"/>
                </a:moveTo>
                <a:lnTo>
                  <a:pt x="2499" y="0"/>
                </a:lnTo>
                <a:lnTo>
                  <a:pt x="2500" y="2500"/>
                </a:lnTo>
                <a:lnTo>
                  <a:pt x="0" y="2499"/>
                </a:lnTo>
              </a:path>
            </a:pathLst>
          </a:custGeom>
          <a:solidFill>
            <a:srgbClr val="000000"/>
          </a:solidFill>
          <a:ln w="9525">
            <a:noFill/>
            <a:round/>
            <a:headEnd/>
            <a:tailEnd/>
          </a:ln>
        </p:spPr>
        <p:txBody>
          <a:bodyPr wrap="none"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1026" name="AutoShape 2"/>
          <p:cNvSpPr>
            <a:spLocks noChangeArrowheads="1"/>
          </p:cNvSpPr>
          <p:nvPr/>
        </p:nvSpPr>
        <p:spPr bwMode="auto">
          <a:xfrm>
            <a:off x="0" y="0"/>
            <a:ext cx="10080625" cy="711200"/>
          </a:xfrm>
          <a:prstGeom prst="roundRect">
            <a:avLst>
              <a:gd name="adj" fmla="val 222"/>
            </a:avLst>
          </a:prstGeom>
          <a:solidFill>
            <a:srgbClr val="000000"/>
          </a:solidFill>
          <a:ln w="9525">
            <a:noFill/>
            <a:round/>
            <a:headEnd/>
            <a:tailEnd/>
          </a:ln>
        </p:spPr>
        <p:txBody>
          <a:bodyPr wrap="none" anchor="ctr"/>
          <a:lstStyle/>
          <a:p>
            <a:endParaRPr lang="ja-JP" altLang="en-US" dirty="0">
              <a:latin typeface="ＭＳ Ｐゴシック" panose="020B0600070205080204" pitchFamily="50" charset="-128"/>
              <a:ea typeface="ＭＳ Ｐゴシック" panose="020B0600070205080204" pitchFamily="50" charset="-128"/>
            </a:endParaRPr>
          </a:p>
        </p:txBody>
      </p:sp>
      <p:pic>
        <p:nvPicPr>
          <p:cNvPr id="1027" name="Picture 3"/>
          <p:cNvPicPr>
            <a:picLocks noChangeAspect="1" noChangeArrowheads="1"/>
          </p:cNvPicPr>
          <p:nvPr/>
        </p:nvPicPr>
        <p:blipFill>
          <a:blip r:embed="rId14" cstate="print"/>
          <a:srcRect/>
          <a:stretch>
            <a:fillRect/>
          </a:stretch>
        </p:blipFill>
        <p:spPr bwMode="auto">
          <a:xfrm>
            <a:off x="9480550" y="6985000"/>
            <a:ext cx="481013" cy="454025"/>
          </a:xfrm>
          <a:prstGeom prst="rect">
            <a:avLst/>
          </a:prstGeom>
          <a:noFill/>
        </p:spPr>
      </p:pic>
      <p:pic>
        <p:nvPicPr>
          <p:cNvPr id="1028" name="Picture 4"/>
          <p:cNvPicPr>
            <a:picLocks noChangeAspect="1" noChangeArrowheads="1"/>
          </p:cNvPicPr>
          <p:nvPr/>
        </p:nvPicPr>
        <p:blipFill>
          <a:blip r:embed="rId15" cstate="print"/>
          <a:srcRect/>
          <a:stretch>
            <a:fillRect/>
          </a:stretch>
        </p:blipFill>
        <p:spPr bwMode="auto">
          <a:xfrm>
            <a:off x="179388" y="101600"/>
            <a:ext cx="458787" cy="439738"/>
          </a:xfrm>
          <a:prstGeom prst="rect">
            <a:avLst/>
          </a:prstGeom>
          <a:noFill/>
        </p:spPr>
      </p:pic>
      <p:sp>
        <p:nvSpPr>
          <p:cNvPr id="1029" name="Text Box 5"/>
          <p:cNvSpPr txBox="1">
            <a:spLocks noChangeArrowheads="1"/>
          </p:cNvSpPr>
          <p:nvPr/>
        </p:nvSpPr>
        <p:spPr bwMode="auto">
          <a:xfrm rot="21000000">
            <a:off x="9528175" y="7142163"/>
            <a:ext cx="285750" cy="236537"/>
          </a:xfrm>
          <a:prstGeom prst="rect">
            <a:avLst/>
          </a:prstGeom>
          <a:noFill/>
          <a:ln w="9525">
            <a:noFill/>
            <a:miter lim="800000"/>
            <a:headEnd/>
            <a:tailEnd/>
          </a:ln>
        </p:spPr>
        <p:txBody>
          <a:bodyPr wrap="none" lIns="0" tIns="0" rIns="0" bIns="0" anchor="ctr" anchorCtr="1">
            <a:spAutoFit/>
          </a:bodyPr>
          <a:lstStyle/>
          <a:p>
            <a:pPr algn="l" eaLnBrk="1">
              <a:lnSpc>
                <a:spcPct val="97000"/>
              </a:lnSpc>
              <a:buClr>
                <a:srgbClr val="000000"/>
              </a:buClr>
              <a:buSzPct val="45000"/>
              <a:buFont typeface="StarSymbol" pitchFamily="2" charset="0"/>
              <a:buNone/>
            </a:pPr>
            <a:fld id="{263FB43A-282C-403A-8CCB-475C0BF2EF3E}" type="slidenum">
              <a:rPr lang="ja-JP" altLang="en-GB" b="1">
                <a:solidFill>
                  <a:srgbClr val="000000"/>
                </a:solidFill>
                <a:latin typeface="Arial Narrow" pitchFamily="34" charset="0"/>
                <a:ea typeface="ＭＳ Ｐゴシック" pitchFamily="50" charset="-128"/>
              </a:rPr>
              <a:pPr algn="l" eaLnBrk="1">
                <a:lnSpc>
                  <a:spcPct val="97000"/>
                </a:lnSpc>
                <a:buClr>
                  <a:srgbClr val="000000"/>
                </a:buClr>
                <a:buSzPct val="45000"/>
                <a:buFont typeface="StarSymbol" pitchFamily="2" charset="0"/>
                <a:buNone/>
              </a:pPr>
              <a:t>‹#›</a:t>
            </a:fld>
            <a:endParaRPr lang="en-GB" altLang="ja-JP" b="1">
              <a:solidFill>
                <a:srgbClr val="000000"/>
              </a:solidFill>
              <a:latin typeface="Arial Narrow" pitchFamily="34" charset="0"/>
              <a:ea typeface="ＭＳ Ｐゴシック" pitchFamily="50" charset="-128"/>
            </a:endParaRPr>
          </a:p>
        </p:txBody>
      </p:sp>
      <p:pic>
        <p:nvPicPr>
          <p:cNvPr id="1030" name="Picture 6"/>
          <p:cNvPicPr>
            <a:picLocks noChangeAspect="1" noChangeArrowheads="1"/>
          </p:cNvPicPr>
          <p:nvPr/>
        </p:nvPicPr>
        <p:blipFill>
          <a:blip r:embed="rId16" cstate="print"/>
          <a:srcRect/>
          <a:stretch>
            <a:fillRect/>
          </a:stretch>
        </p:blipFill>
        <p:spPr bwMode="auto">
          <a:xfrm>
            <a:off x="0" y="4432300"/>
            <a:ext cx="2906713" cy="3128963"/>
          </a:xfrm>
          <a:prstGeom prst="rect">
            <a:avLst/>
          </a:prstGeom>
          <a:noFill/>
        </p:spPr>
      </p:pic>
      <p:sp>
        <p:nvSpPr>
          <p:cNvPr id="1031" name="Text Box 7"/>
          <p:cNvSpPr txBox="1">
            <a:spLocks noChangeArrowheads="1"/>
          </p:cNvSpPr>
          <p:nvPr/>
        </p:nvSpPr>
        <p:spPr bwMode="auto">
          <a:xfrm>
            <a:off x="647700" y="101600"/>
            <a:ext cx="1931619" cy="430887"/>
          </a:xfrm>
          <a:prstGeom prst="rect">
            <a:avLst/>
          </a:prstGeom>
          <a:noFill/>
          <a:ln w="9525">
            <a:noFill/>
            <a:miter lim="800000"/>
            <a:headEnd/>
            <a:tailEnd/>
          </a:ln>
        </p:spPr>
        <p:txBody>
          <a:bodyPr wrap="none" lIns="0" tIns="0" rIns="0" bIns="0">
            <a:spAutoFit/>
          </a:bodyPr>
          <a:lstStyle/>
          <a:p>
            <a:pPr algn="l" eaLnBrk="1">
              <a:buClr>
                <a:srgbClr val="000000"/>
              </a:buClr>
              <a:buSzPct val="45000"/>
              <a:buFont typeface="StarSymbol" pitchFamily="2" charset="0"/>
              <a:buNone/>
              <a:tabLst>
                <a:tab pos="723900" algn="l"/>
                <a:tab pos="1447800" algn="l"/>
              </a:tabLst>
            </a:pPr>
            <a:r>
              <a:rPr lang="ja-JP" altLang="en-GB" sz="1400" b="1" dirty="0">
                <a:solidFill>
                  <a:srgbClr val="808080"/>
                </a:solidFill>
                <a:latin typeface="ＭＳ Ｐゴシック" panose="020B0600070205080204" pitchFamily="50" charset="-128"/>
                <a:ea typeface="ＭＳ Ｐゴシック" panose="020B0600070205080204" pitchFamily="50" charset="-128"/>
              </a:rPr>
              <a:t>オペレーティングシステム</a:t>
            </a:r>
          </a:p>
          <a:p>
            <a:pPr algn="l" eaLnBrk="1">
              <a:buClr>
                <a:srgbClr val="000000"/>
              </a:buClr>
              <a:buSzPct val="45000"/>
              <a:buFont typeface="StarSymbol" pitchFamily="2" charset="0"/>
              <a:buNone/>
              <a:tabLst>
                <a:tab pos="723900" algn="l"/>
                <a:tab pos="1447800" algn="l"/>
              </a:tabLst>
            </a:pPr>
            <a:r>
              <a:rPr lang="en-GB" altLang="ja-JP" sz="1400" b="1" dirty="0">
                <a:solidFill>
                  <a:srgbClr val="808080"/>
                </a:solidFill>
                <a:latin typeface="ＭＳ Ｐゴシック" panose="020B0600070205080204" pitchFamily="50" charset="-128"/>
                <a:ea typeface="ＭＳ Ｐゴシック" panose="020B0600070205080204" pitchFamily="50" charset="-128"/>
              </a:rPr>
              <a:t>#11</a:t>
            </a:r>
            <a:endParaRPr lang="ja-JP" altLang="en-GB" sz="1400" b="1" dirty="0">
              <a:solidFill>
                <a:srgbClr val="808080"/>
              </a:solidFill>
              <a:latin typeface="ＭＳ Ｐゴシック" panose="020B0600070205080204" pitchFamily="50" charset="-128"/>
              <a:ea typeface="ＭＳ Ｐゴシック" panose="020B0600070205080204" pitchFamily="50" charset="-128"/>
            </a:endParaRPr>
          </a:p>
        </p:txBody>
      </p:sp>
      <p:sp>
        <p:nvSpPr>
          <p:cNvPr id="1032" name="Rectangle 8"/>
          <p:cNvSpPr>
            <a:spLocks noGrp="1" noChangeArrowheads="1"/>
          </p:cNvSpPr>
          <p:nvPr>
            <p:ph type="title"/>
          </p:nvPr>
        </p:nvSpPr>
        <p:spPr bwMode="auto">
          <a:xfrm>
            <a:off x="2425700" y="0"/>
            <a:ext cx="7292975" cy="719138"/>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GB" altLang="ja-JP" dirty="0"/>
              <a:t>Click to edit the title text format</a:t>
            </a:r>
          </a:p>
        </p:txBody>
      </p:sp>
      <p:sp>
        <p:nvSpPr>
          <p:cNvPr id="1033" name="Rectangle 9"/>
          <p:cNvSpPr>
            <a:spLocks noGrp="1" noChangeArrowheads="1"/>
          </p:cNvSpPr>
          <p:nvPr>
            <p:ph type="body" idx="1"/>
          </p:nvPr>
        </p:nvSpPr>
        <p:spPr bwMode="auto">
          <a:xfrm>
            <a:off x="287338" y="971550"/>
            <a:ext cx="9644062" cy="65881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ltLang="ja-JP" dirty="0"/>
              <a:t>Click to edit the outline text format</a:t>
            </a:r>
          </a:p>
          <a:p>
            <a:pPr lvl="1"/>
            <a:r>
              <a:rPr lang="en-GB" altLang="ja-JP" dirty="0"/>
              <a:t>Second Outline Level</a:t>
            </a:r>
          </a:p>
          <a:p>
            <a:pPr lvl="2"/>
            <a:r>
              <a:rPr lang="en-GB" altLang="ja-JP" dirty="0"/>
              <a:t>Third Outline Level</a:t>
            </a:r>
          </a:p>
          <a:p>
            <a:pPr lvl="3"/>
            <a:r>
              <a:rPr lang="en-GB" altLang="ja-JP" dirty="0"/>
              <a:t>Fourth Outline Level</a:t>
            </a:r>
          </a:p>
          <a:p>
            <a:pPr lvl="4"/>
            <a:r>
              <a:rPr lang="en-GB" altLang="ja-JP" dirty="0"/>
              <a:t>Fifth Outline Level</a:t>
            </a:r>
          </a:p>
          <a:p>
            <a:pPr lvl="4"/>
            <a:r>
              <a:rPr lang="en-GB" altLang="ja-JP" dirty="0"/>
              <a:t>Sixth Outline Level</a:t>
            </a:r>
          </a:p>
          <a:p>
            <a:pPr lvl="4"/>
            <a:r>
              <a:rPr lang="en-GB" altLang="ja-JP" dirty="0"/>
              <a:t>Seventh Outline Level</a:t>
            </a:r>
          </a:p>
          <a:p>
            <a:pPr lvl="4"/>
            <a:r>
              <a:rPr lang="en-GB" altLang="ja-JP" dirty="0"/>
              <a:t>Eighth Outline Level</a:t>
            </a:r>
          </a:p>
          <a:p>
            <a:pPr lvl="4"/>
            <a:r>
              <a:rPr lang="en-GB" altLang="ja-JP" dirty="0"/>
              <a:t>Ninth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449263" rtl="0" fontAlgn="base" hangingPunct="0">
        <a:lnSpc>
          <a:spcPct val="115000"/>
        </a:lnSpc>
        <a:spcBef>
          <a:spcPct val="0"/>
        </a:spcBef>
        <a:spcAft>
          <a:spcPct val="0"/>
        </a:spcAft>
        <a:buClr>
          <a:srgbClr val="000000"/>
        </a:buClr>
        <a:buSzPct val="45000"/>
        <a:buFont typeface="StarSymbol" pitchFamily="2" charset="0"/>
        <a:defRPr sz="3600" b="1">
          <a:solidFill>
            <a:schemeClr val="bg1"/>
          </a:solidFill>
          <a:latin typeface="ＭＳ Ｐゴシック" panose="020B0600070205080204" pitchFamily="50" charset="-128"/>
          <a:ea typeface="ＭＳ Ｐゴシック" panose="020B0600070205080204" pitchFamily="50" charset="-128"/>
          <a:cs typeface="+mj-cs"/>
        </a:defRPr>
      </a:lvl1pPr>
      <a:lvl2pPr marL="358775"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2pPr>
      <a:lvl3pPr marL="719138"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3pPr>
      <a:lvl4pPr marL="1079500"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4pPr>
      <a:lvl5pPr marL="14398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5pPr>
      <a:lvl6pPr marL="18970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6pPr>
      <a:lvl7pPr marL="23542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7pPr>
      <a:lvl8pPr marL="28114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8pPr>
      <a:lvl9pPr marL="3268663" algn="l" defTabSz="449263" rtl="0" fontAlgn="base" hangingPunct="0">
        <a:spcBef>
          <a:spcPct val="0"/>
        </a:spcBef>
        <a:spcAft>
          <a:spcPct val="0"/>
        </a:spcAft>
        <a:buClr>
          <a:srgbClr val="000000"/>
        </a:buClr>
        <a:buSzPct val="45000"/>
        <a:buFont typeface="StarSymbol" pitchFamily="2" charset="0"/>
        <a:defRPr sz="4400">
          <a:solidFill>
            <a:srgbClr val="000000"/>
          </a:solidFill>
          <a:latin typeface="Times New Roman" pitchFamily="18" charset="0"/>
          <a:ea typeface="A-OTF 新ゴ Pro B" pitchFamily="34" charset="-128"/>
        </a:defRPr>
      </a:lvl9pPr>
    </p:titleStyle>
    <p:bodyStyle>
      <a:lvl1pPr marL="431800" indent="-323850" algn="l" defTabSz="449263" rtl="0" fontAlgn="base" hangingPunct="0">
        <a:lnSpc>
          <a:spcPct val="111000"/>
        </a:lnSpc>
        <a:spcBef>
          <a:spcPts val="575"/>
        </a:spcBef>
        <a:spcAft>
          <a:spcPts val="575"/>
        </a:spcAft>
        <a:buClr>
          <a:srgbClr val="000000"/>
        </a:buClr>
        <a:buSzPct val="75000"/>
        <a:buFont typeface="StarSymbol" pitchFamily="2" charset="0"/>
        <a:buChar char="■"/>
        <a:defRPr sz="3200" b="1">
          <a:solidFill>
            <a:srgbClr val="333366"/>
          </a:solidFill>
          <a:latin typeface="ＭＳ Ｐゴシック" panose="020B0600070205080204" pitchFamily="50" charset="-128"/>
          <a:ea typeface="ＭＳ Ｐゴシック" panose="020B0600070205080204" pitchFamily="50" charset="-128"/>
          <a:cs typeface="+mn-cs"/>
        </a:defRPr>
      </a:lvl1pPr>
      <a:lvl2pPr marL="863600" indent="-287338" algn="l" defTabSz="449263" rtl="0" fontAlgn="base" hangingPunct="0">
        <a:lnSpc>
          <a:spcPct val="102000"/>
        </a:lnSpc>
        <a:spcBef>
          <a:spcPts val="575"/>
        </a:spcBef>
        <a:spcAft>
          <a:spcPts val="575"/>
        </a:spcAft>
        <a:buClr>
          <a:srgbClr val="000000"/>
        </a:buClr>
        <a:buSzPct val="45000"/>
        <a:buFont typeface="Wingdings" pitchFamily="2" charset="2"/>
        <a:buChar char="l"/>
        <a:defRPr sz="2800">
          <a:solidFill>
            <a:srgbClr val="000000"/>
          </a:solidFill>
          <a:latin typeface="ＭＳ Ｐゴシック" panose="020B0600070205080204" pitchFamily="50" charset="-128"/>
          <a:ea typeface="ＭＳ Ｐゴシック" panose="020B0600070205080204" pitchFamily="50" charset="-128"/>
        </a:defRPr>
      </a:lvl2pPr>
      <a:lvl3pPr marL="1295400" indent="-215900" algn="l" defTabSz="449263" rtl="0" fontAlgn="base" hangingPunct="0">
        <a:lnSpc>
          <a:spcPct val="102000"/>
        </a:lnSpc>
        <a:spcBef>
          <a:spcPts val="575"/>
        </a:spcBef>
        <a:spcAft>
          <a:spcPts val="575"/>
        </a:spcAft>
        <a:buClr>
          <a:srgbClr val="000000"/>
        </a:buClr>
        <a:buSzPct val="45000"/>
        <a:buFont typeface="StarSymbol" pitchFamily="2" charset="0"/>
        <a:buChar char="➔"/>
        <a:defRPr sz="2400">
          <a:solidFill>
            <a:srgbClr val="000000"/>
          </a:solidFill>
          <a:latin typeface="ＭＳ Ｐゴシック" panose="020B0600070205080204" pitchFamily="50" charset="-128"/>
          <a:ea typeface="ＭＳ Ｐゴシック" panose="020B0600070205080204" pitchFamily="50" charset="-128"/>
        </a:defRPr>
      </a:lvl3pPr>
      <a:lvl4pPr marL="1727200" indent="-215900" algn="l" defTabSz="449263" rtl="0" fontAlgn="base" hangingPunct="0">
        <a:lnSpc>
          <a:spcPct val="102000"/>
        </a:lnSpc>
        <a:spcBef>
          <a:spcPts val="575"/>
        </a:spcBef>
        <a:spcAft>
          <a:spcPts val="575"/>
        </a:spcAft>
        <a:buClr>
          <a:srgbClr val="000000"/>
        </a:buClr>
        <a:buSzPct val="75000"/>
        <a:buFont typeface="StarSymbol" pitchFamily="2" charset="0"/>
        <a:buChar char="-"/>
        <a:defRPr sz="2000">
          <a:solidFill>
            <a:srgbClr val="000000"/>
          </a:solidFill>
          <a:latin typeface="ＭＳ Ｐゴシック" panose="020B0600070205080204" pitchFamily="50" charset="-128"/>
          <a:ea typeface="ＭＳ Ｐゴシック" panose="020B0600070205080204" pitchFamily="50" charset="-128"/>
        </a:defRPr>
      </a:lvl4pPr>
      <a:lvl5pPr marL="21590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ＭＳ Ｐゴシック" panose="020B0600070205080204" pitchFamily="50" charset="-128"/>
          <a:ea typeface="ＭＳ Ｐゴシック" panose="020B0600070205080204" pitchFamily="50" charset="-128"/>
        </a:defRPr>
      </a:lvl5pPr>
      <a:lvl6pPr marL="26162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6pPr>
      <a:lvl7pPr marL="30734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7pPr>
      <a:lvl8pPr marL="35306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8pPr>
      <a:lvl9pPr marL="39878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720725" y="0"/>
            <a:ext cx="9001125" cy="720725"/>
          </a:xfrm>
          <a:ln/>
        </p:spPr>
        <p:txBody>
          <a:bodyPr/>
          <a:lstStyle/>
          <a:p>
            <a:endParaRPr lang="ja-JP" altLang="en-US" dirty="0"/>
          </a:p>
        </p:txBody>
      </p:sp>
      <p:sp>
        <p:nvSpPr>
          <p:cNvPr id="3074" name="Rectangle 2"/>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endParaRPr lang="en-GB" altLang="ja-JP" sz="4000" dirty="0"/>
          </a:p>
          <a:p>
            <a:pPr marL="0" indent="0" algn="ctr">
              <a:spcBef>
                <a:spcPct val="0"/>
              </a:spcBef>
              <a:spcAft>
                <a:spcPct val="0"/>
              </a:spcAft>
              <a:buSzPct val="45000"/>
              <a:buFont typeface="StarSymbol" pitchFamily="2" charset="0"/>
              <a:buNone/>
            </a:pPr>
            <a:r>
              <a:rPr lang="ja-JP" altLang="en-GB" sz="4000" dirty="0">
                <a:latin typeface="ヒラギノ角ゴ Pro W6" pitchFamily="34" charset="-128"/>
              </a:rPr>
              <a:t>オペレーティングシステム</a:t>
            </a:r>
          </a:p>
          <a:p>
            <a:pPr marL="0" indent="0" algn="ctr">
              <a:spcBef>
                <a:spcPct val="0"/>
              </a:spcBef>
              <a:spcAft>
                <a:spcPct val="0"/>
              </a:spcAft>
              <a:buSzPct val="45000"/>
              <a:buFont typeface="StarSymbol" pitchFamily="2" charset="0"/>
              <a:buNone/>
            </a:pPr>
            <a:endParaRPr lang="ja-JP" altLang="en-GB" sz="4000" dirty="0">
              <a:latin typeface="ヒラギノ角ゴ Pro W6" pitchFamily="34" charset="-128"/>
            </a:endParaRPr>
          </a:p>
          <a:p>
            <a:pPr marL="0" indent="0" algn="ctr">
              <a:spcBef>
                <a:spcPct val="0"/>
              </a:spcBef>
              <a:spcAft>
                <a:spcPct val="0"/>
              </a:spcAft>
              <a:buSzPct val="45000"/>
              <a:buFont typeface="StarSymbol" pitchFamily="2" charset="0"/>
              <a:buNone/>
            </a:pPr>
            <a:r>
              <a:rPr lang="en-GB" altLang="ja-JP" sz="4000" dirty="0">
                <a:latin typeface="ＭＳ Ｐゴシック" panose="020B0600070205080204" pitchFamily="50" charset="-128"/>
                <a:ea typeface="ＭＳ Ｐゴシック" panose="020B0600070205080204" pitchFamily="50" charset="-128"/>
              </a:rPr>
              <a:t>#14</a:t>
            </a:r>
            <a:r>
              <a:rPr lang="ja-JP" altLang="en-GB" sz="4000" dirty="0">
                <a:latin typeface="ＭＳ Ｐゴシック" panose="020B0600070205080204" pitchFamily="50" charset="-128"/>
                <a:ea typeface="ＭＳ Ｐゴシック" panose="020B0600070205080204" pitchFamily="50" charset="-128"/>
              </a:rPr>
              <a:t> ファイル：</a:t>
            </a:r>
          </a:p>
          <a:p>
            <a:pPr marL="0" indent="0" algn="ctr">
              <a:spcBef>
                <a:spcPct val="0"/>
              </a:spcBef>
              <a:spcAft>
                <a:spcPct val="0"/>
              </a:spcAft>
              <a:buSzPct val="45000"/>
              <a:buFont typeface="StarSymbol" pitchFamily="2" charset="0"/>
              <a:buNone/>
            </a:pPr>
            <a:r>
              <a:rPr lang="ja-JP" altLang="en-GB" sz="4000" dirty="0">
                <a:latin typeface="ＭＳ Ｐゴシック" panose="020B0600070205080204" pitchFamily="50" charset="-128"/>
                <a:ea typeface="ＭＳ Ｐゴシック" panose="020B0600070205080204" pitchFamily="50" charset="-128"/>
              </a:rPr>
              <a:t>より進んだファイルシステム</a:t>
            </a:r>
            <a:endParaRPr lang="en-GB" altLang="ja-JP" sz="4000" dirty="0">
              <a:latin typeface="ＭＳ Ｐゴシック" panose="020B0600070205080204" pitchFamily="50" charset="-128"/>
              <a:ea typeface="ＭＳ Ｐゴシック" panose="020B0600070205080204" pitchFamily="50" charset="-128"/>
            </a:endParaRPr>
          </a:p>
          <a:p>
            <a:pPr marL="0" indent="0" algn="ctr">
              <a:spcBef>
                <a:spcPct val="0"/>
              </a:spcBef>
              <a:spcAft>
                <a:spcPct val="0"/>
              </a:spcAft>
              <a:buSzPct val="45000"/>
              <a:buFont typeface="StarSymbol" pitchFamily="2" charset="0"/>
              <a:buNone/>
            </a:pPr>
            <a:endParaRPr lang="ja-JP" altLang="en-GB" sz="4000" dirty="0">
              <a:latin typeface="ヒラギノ角ゴ Pro W6" pitchFamily="34" charset="-128"/>
            </a:endParaRPr>
          </a:p>
          <a:p>
            <a:pPr marL="0" indent="0" algn="ctr">
              <a:spcBef>
                <a:spcPct val="0"/>
              </a:spcBef>
              <a:spcAft>
                <a:spcPct val="0"/>
              </a:spcAft>
              <a:buSzPct val="45000"/>
              <a:buFont typeface="StarSymbol" pitchFamily="2" charset="0"/>
              <a:buNone/>
            </a:pPr>
            <a:endParaRPr lang="ja-JP" altLang="en-GB" sz="2000" dirty="0">
              <a:latin typeface="ヒラギノ角ゴ Pro W6" pitchFamily="34" charset="-128"/>
            </a:endParaRPr>
          </a:p>
          <a:p>
            <a:pPr marL="0" indent="0" algn="ctr">
              <a:spcBef>
                <a:spcPct val="0"/>
              </a:spcBef>
              <a:spcAft>
                <a:spcPct val="0"/>
              </a:spcAft>
              <a:buSzPct val="45000"/>
              <a:buFont typeface="StarSymbol" pitchFamily="2" charset="0"/>
              <a:buNone/>
            </a:pPr>
            <a:endParaRPr lang="ja-JP" altLang="en-GB" sz="2000" dirty="0">
              <a:latin typeface="ヒラギノ角ゴ Pro W6" pitchFamily="34" charset="-128"/>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4" name="Rectangle 2"/>
          <p:cNvSpPr>
            <a:spLocks noGrp="1" noChangeArrowheads="1"/>
          </p:cNvSpPr>
          <p:nvPr>
            <p:ph type="title"/>
          </p:nvPr>
        </p:nvSpPr>
        <p:spPr>
          <a:xfrm>
            <a:off x="720725" y="0"/>
            <a:ext cx="9001125" cy="720725"/>
          </a:xfrm>
          <a:ln/>
        </p:spPr>
        <p:txBody>
          <a:bodyPr/>
          <a:lstStyle/>
          <a:p>
            <a:pPr hangingPunct="1"/>
            <a:endParaRPr kumimoji="1" lang="ja-JP" altLang="en-US" dirty="0"/>
          </a:p>
        </p:txBody>
      </p:sp>
      <p:sp>
        <p:nvSpPr>
          <p:cNvPr id="796675"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a:t>14.1</a:t>
            </a:r>
          </a:p>
          <a:p>
            <a:pPr marL="0" indent="0" algn="ctr">
              <a:spcBef>
                <a:spcPct val="0"/>
              </a:spcBef>
              <a:spcAft>
                <a:spcPct val="0"/>
              </a:spcAft>
              <a:buSzPct val="45000"/>
              <a:buFont typeface="StarSymbol" pitchFamily="2" charset="0"/>
              <a:buNone/>
            </a:pPr>
            <a:r>
              <a:rPr lang="ja-JP" altLang="en-GB" sz="4800"/>
              <a:t>ディスクキャッシュ</a:t>
            </a:r>
          </a:p>
          <a:p>
            <a:pPr marL="0" indent="0" algn="ctr">
              <a:spcBef>
                <a:spcPct val="0"/>
              </a:spcBef>
              <a:spcAft>
                <a:spcPct val="0"/>
              </a:spcAft>
              <a:buSzPct val="45000"/>
              <a:buFont typeface="StarSymbol" pitchFamily="2" charset="0"/>
              <a:buNone/>
            </a:pPr>
            <a:endParaRPr lang="ja-JP" altLang="en-GB" sz="480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62" name="Rectangle 2"/>
          <p:cNvSpPr>
            <a:spLocks noGrp="1" noChangeArrowheads="1"/>
          </p:cNvSpPr>
          <p:nvPr>
            <p:ph type="title"/>
          </p:nvPr>
        </p:nvSpPr>
        <p:spPr/>
        <p:txBody>
          <a:bodyPr/>
          <a:lstStyle/>
          <a:p>
            <a:r>
              <a:rPr lang="ja-JP" altLang="en-US"/>
              <a:t>仮想記憶 と ディスクキャッシュ</a:t>
            </a:r>
          </a:p>
        </p:txBody>
      </p:sp>
      <p:sp>
        <p:nvSpPr>
          <p:cNvPr id="962563" name="Rectangle 3"/>
          <p:cNvSpPr>
            <a:spLocks noGrp="1" noChangeArrowheads="1"/>
          </p:cNvSpPr>
          <p:nvPr>
            <p:ph type="body" idx="1"/>
          </p:nvPr>
        </p:nvSpPr>
        <p:spPr/>
        <p:txBody>
          <a:bodyPr/>
          <a:lstStyle/>
          <a:p>
            <a:r>
              <a:rPr lang="ja-JP" altLang="en-US"/>
              <a:t>仮想記憶</a:t>
            </a:r>
          </a:p>
          <a:p>
            <a:pPr lvl="1"/>
            <a:r>
              <a:rPr lang="ja-JP" altLang="en-US"/>
              <a:t>主記憶の大きさの制限をなくす</a:t>
            </a:r>
          </a:p>
          <a:p>
            <a:pPr lvl="1"/>
            <a:r>
              <a:rPr lang="ja-JP" altLang="en-US"/>
              <a:t>そのために主記憶上のデータをディスク（二次記憶）</a:t>
            </a:r>
            <a:br>
              <a:rPr lang="ja-JP" altLang="en-US"/>
            </a:br>
            <a:r>
              <a:rPr lang="ja-JP" altLang="en-US"/>
              <a:t>に退避する</a:t>
            </a:r>
          </a:p>
          <a:p>
            <a:pPr lvl="1"/>
            <a:endParaRPr lang="ja-JP" altLang="en-US"/>
          </a:p>
          <a:p>
            <a:r>
              <a:rPr lang="ja-JP" altLang="en-US"/>
              <a:t>ディスクキャッシュ</a:t>
            </a:r>
          </a:p>
          <a:p>
            <a:pPr lvl="1"/>
            <a:r>
              <a:rPr lang="ja-JP" altLang="en-US"/>
              <a:t>ディスクアクセスの遅さを改善する</a:t>
            </a:r>
          </a:p>
          <a:p>
            <a:pPr lvl="1"/>
            <a:r>
              <a:rPr lang="ja-JP" altLang="en-US"/>
              <a:t>そのために頻繁に読み書きされるディスク上のデータ</a:t>
            </a:r>
            <a:br>
              <a:rPr lang="ja-JP" altLang="en-US"/>
            </a:br>
            <a:r>
              <a:rPr lang="ja-JP" altLang="en-US"/>
              <a:t>（ファイル等）を主記憶に置く</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4850" name="Rectangle 2"/>
          <p:cNvSpPr>
            <a:spLocks noGrp="1" noChangeArrowheads="1"/>
          </p:cNvSpPr>
          <p:nvPr>
            <p:ph type="title"/>
          </p:nvPr>
        </p:nvSpPr>
        <p:spPr/>
        <p:txBody>
          <a:bodyPr/>
          <a:lstStyle/>
          <a:p>
            <a:r>
              <a:rPr lang="ja-JP" altLang="en-US"/>
              <a:t>一貫性の保持</a:t>
            </a:r>
          </a:p>
        </p:txBody>
      </p:sp>
      <p:sp>
        <p:nvSpPr>
          <p:cNvPr id="974851" name="Rectangle 3"/>
          <p:cNvSpPr>
            <a:spLocks noGrp="1" noChangeArrowheads="1"/>
          </p:cNvSpPr>
          <p:nvPr>
            <p:ph type="body" idx="1"/>
          </p:nvPr>
        </p:nvSpPr>
        <p:spPr/>
        <p:txBody>
          <a:bodyPr/>
          <a:lstStyle/>
          <a:p>
            <a:r>
              <a:rPr lang="ja-JP" altLang="en-US"/>
              <a:t>書き込み発生時における一貫性保持</a:t>
            </a:r>
          </a:p>
          <a:p>
            <a:pPr lvl="1"/>
            <a:r>
              <a:rPr lang="ja-JP" altLang="en-US"/>
              <a:t>書き込みは主記憶上に存在する</a:t>
            </a:r>
            <a:br>
              <a:rPr lang="ja-JP" altLang="en-US"/>
            </a:br>
            <a:r>
              <a:rPr lang="ja-JP" altLang="en-US"/>
              <a:t>ディスクキャッシュに対して行う</a:t>
            </a:r>
          </a:p>
          <a:p>
            <a:pPr lvl="1"/>
            <a:r>
              <a:rPr lang="ja-JP" altLang="en-US"/>
              <a:t>主記憶上データとディスク上データが異なってしまう</a:t>
            </a:r>
          </a:p>
          <a:p>
            <a:pPr lvl="1"/>
            <a:r>
              <a:rPr lang="ja-JP" altLang="en-US"/>
              <a:t>何らかの形で一貫性をとる必要がある</a:t>
            </a:r>
          </a:p>
          <a:p>
            <a:pPr lvl="1"/>
            <a:endParaRPr lang="ja-JP" altLang="en-US"/>
          </a:p>
          <a:p>
            <a:r>
              <a:rPr lang="ja-JP" altLang="en-US"/>
              <a:t>ライトスルー</a:t>
            </a:r>
          </a:p>
          <a:p>
            <a:r>
              <a:rPr lang="ja-JP" altLang="en-US"/>
              <a:t>ライトバック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5874" name="Rectangle 2"/>
          <p:cNvSpPr>
            <a:spLocks noGrp="1" noChangeArrowheads="1"/>
          </p:cNvSpPr>
          <p:nvPr>
            <p:ph type="title"/>
          </p:nvPr>
        </p:nvSpPr>
        <p:spPr/>
        <p:txBody>
          <a:bodyPr/>
          <a:lstStyle/>
          <a:p>
            <a:r>
              <a:rPr lang="ja-JP" altLang="en-US"/>
              <a:t>ライトスルー と ライトバック</a:t>
            </a:r>
          </a:p>
        </p:txBody>
      </p:sp>
      <p:sp>
        <p:nvSpPr>
          <p:cNvPr id="975875" name="Rectangle 3"/>
          <p:cNvSpPr>
            <a:spLocks noGrp="1" noChangeArrowheads="1"/>
          </p:cNvSpPr>
          <p:nvPr>
            <p:ph type="body" idx="1"/>
          </p:nvPr>
        </p:nvSpPr>
        <p:spPr/>
        <p:txBody>
          <a:bodyPr/>
          <a:lstStyle/>
          <a:p>
            <a:r>
              <a:rPr lang="ja-JP" altLang="en-US"/>
              <a:t>ライトスルー </a:t>
            </a:r>
            <a:r>
              <a:rPr lang="en-US" altLang="ja-JP"/>
              <a:t>(Write Through)</a:t>
            </a:r>
          </a:p>
          <a:p>
            <a:pPr lvl="1"/>
            <a:r>
              <a:rPr lang="ja-JP" altLang="en-US"/>
              <a:t>書き込み発生時，ディスクに対しても書き込みを行う</a:t>
            </a:r>
          </a:p>
          <a:p>
            <a:pPr lvl="1"/>
            <a:endParaRPr lang="en-US" altLang="ja-JP"/>
          </a:p>
          <a:p>
            <a:endParaRPr lang="en-US" altLang="ja-JP"/>
          </a:p>
          <a:p>
            <a:endParaRPr lang="en-US" altLang="ja-JP"/>
          </a:p>
          <a:p>
            <a:r>
              <a:rPr lang="ja-JP" altLang="en-US"/>
              <a:t>ライトバック </a:t>
            </a:r>
            <a:r>
              <a:rPr lang="en-US" altLang="ja-JP"/>
              <a:t>(Write Back)</a:t>
            </a:r>
          </a:p>
          <a:p>
            <a:pPr lvl="1"/>
            <a:r>
              <a:rPr lang="ja-JP" altLang="en-US"/>
              <a:t>書き込み発生時はディスクキャッシュに対してのみ</a:t>
            </a:r>
            <a:br>
              <a:rPr lang="ja-JP" altLang="en-US"/>
            </a:br>
            <a:r>
              <a:rPr lang="ja-JP" altLang="en-US"/>
              <a:t>行う</a:t>
            </a:r>
            <a:endParaRPr lang="en-US" altLang="ja-JP"/>
          </a:p>
          <a:p>
            <a:endParaRPr lang="en-US" altLang="ja-JP"/>
          </a:p>
        </p:txBody>
      </p:sp>
      <p:sp>
        <p:nvSpPr>
          <p:cNvPr id="975876" name="Oval 4"/>
          <p:cNvSpPr>
            <a:spLocks noChangeArrowheads="1"/>
          </p:cNvSpPr>
          <p:nvPr/>
        </p:nvSpPr>
        <p:spPr bwMode="auto">
          <a:xfrm>
            <a:off x="1655763" y="2914650"/>
            <a:ext cx="1081087" cy="1081088"/>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p>
        </p:txBody>
      </p:sp>
      <p:sp>
        <p:nvSpPr>
          <p:cNvPr id="975877" name="Rectangle 5"/>
          <p:cNvSpPr>
            <a:spLocks noChangeArrowheads="1"/>
          </p:cNvSpPr>
          <p:nvPr/>
        </p:nvSpPr>
        <p:spPr bwMode="auto">
          <a:xfrm>
            <a:off x="4464050" y="2411413"/>
            <a:ext cx="1223963" cy="1512887"/>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ディスク</a:t>
            </a:r>
          </a:p>
          <a:p>
            <a:r>
              <a:rPr lang="ja-JP" altLang="en-US" dirty="0">
                <a:latin typeface="ＭＳ Ｐゴシック" panose="020B0600070205080204" pitchFamily="50" charset="-128"/>
                <a:ea typeface="ＭＳ Ｐゴシック" panose="020B0600070205080204" pitchFamily="50" charset="-128"/>
              </a:rPr>
              <a:t>キャッシュ</a:t>
            </a:r>
          </a:p>
          <a:p>
            <a:r>
              <a:rPr lang="ja-JP" altLang="en-US" dirty="0">
                <a:latin typeface="ＭＳ Ｐゴシック" panose="020B0600070205080204" pitchFamily="50" charset="-128"/>
                <a:ea typeface="ＭＳ Ｐゴシック" panose="020B0600070205080204" pitchFamily="50" charset="-128"/>
              </a:rPr>
              <a:t>（主記憶）</a:t>
            </a: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p:txBody>
      </p:sp>
      <p:sp>
        <p:nvSpPr>
          <p:cNvPr id="975878" name="AutoShape 6"/>
          <p:cNvSpPr>
            <a:spLocks noChangeArrowheads="1"/>
          </p:cNvSpPr>
          <p:nvPr/>
        </p:nvSpPr>
        <p:spPr bwMode="auto">
          <a:xfrm>
            <a:off x="7272338" y="2266950"/>
            <a:ext cx="1366837" cy="1727200"/>
          </a:xfrm>
          <a:prstGeom prst="can">
            <a:avLst>
              <a:gd name="adj" fmla="val 31591"/>
            </a:avLst>
          </a:prstGeom>
          <a:solidFill>
            <a:srgbClr val="FFCC99"/>
          </a:solidFill>
          <a:ln w="38100">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ディスク</a:t>
            </a: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p:txBody>
      </p:sp>
      <p:sp>
        <p:nvSpPr>
          <p:cNvPr id="975880" name="AutoShape 8"/>
          <p:cNvSpPr>
            <a:spLocks noChangeArrowheads="1"/>
          </p:cNvSpPr>
          <p:nvPr/>
        </p:nvSpPr>
        <p:spPr bwMode="auto">
          <a:xfrm>
            <a:off x="5040313" y="2916238"/>
            <a:ext cx="2736850" cy="431800"/>
          </a:xfrm>
          <a:prstGeom prst="rightArrow">
            <a:avLst>
              <a:gd name="adj1" fmla="val 50000"/>
              <a:gd name="adj2" fmla="val 94663"/>
            </a:avLst>
          </a:prstGeom>
          <a:solidFill>
            <a:srgbClr val="CC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   write through</a:t>
            </a:r>
          </a:p>
        </p:txBody>
      </p:sp>
      <p:sp>
        <p:nvSpPr>
          <p:cNvPr id="975879" name="AutoShape 7"/>
          <p:cNvSpPr>
            <a:spLocks noChangeArrowheads="1"/>
          </p:cNvSpPr>
          <p:nvPr/>
        </p:nvSpPr>
        <p:spPr bwMode="auto">
          <a:xfrm>
            <a:off x="2879725" y="2916238"/>
            <a:ext cx="2520950" cy="431800"/>
          </a:xfrm>
          <a:prstGeom prst="rightArrow">
            <a:avLst>
              <a:gd name="adj1" fmla="val 53676"/>
              <a:gd name="adj2" fmla="val 120549"/>
            </a:avLst>
          </a:prstGeom>
          <a:solidFill>
            <a:srgbClr val="CC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write</a:t>
            </a:r>
          </a:p>
        </p:txBody>
      </p:sp>
      <p:sp>
        <p:nvSpPr>
          <p:cNvPr id="975881" name="Oval 9"/>
          <p:cNvSpPr>
            <a:spLocks noChangeArrowheads="1"/>
          </p:cNvSpPr>
          <p:nvPr/>
        </p:nvSpPr>
        <p:spPr bwMode="auto">
          <a:xfrm>
            <a:off x="1655763" y="6299200"/>
            <a:ext cx="1081087" cy="1081088"/>
          </a:xfrm>
          <a:prstGeom prst="ellipse">
            <a:avLst/>
          </a:prstGeom>
          <a:solidFill>
            <a:srgbClr val="FFCC99"/>
          </a:solidFill>
          <a:ln w="38100" algn="ctr">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プロセス</a:t>
            </a:r>
          </a:p>
        </p:txBody>
      </p:sp>
      <p:sp>
        <p:nvSpPr>
          <p:cNvPr id="975882" name="Rectangle 10"/>
          <p:cNvSpPr>
            <a:spLocks noChangeArrowheads="1"/>
          </p:cNvSpPr>
          <p:nvPr/>
        </p:nvSpPr>
        <p:spPr bwMode="auto">
          <a:xfrm>
            <a:off x="4464050" y="5795963"/>
            <a:ext cx="1223963" cy="1512887"/>
          </a:xfrm>
          <a:prstGeom prst="rect">
            <a:avLst/>
          </a:prstGeom>
          <a:solidFill>
            <a:srgbClr val="FFCC99"/>
          </a:solidFill>
          <a:ln w="38100" algn="ctr">
            <a:solidFill>
              <a:srgbClr val="FF6600"/>
            </a:solidFill>
            <a:miter lim="800000"/>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ディスク</a:t>
            </a:r>
          </a:p>
          <a:p>
            <a:r>
              <a:rPr lang="ja-JP" altLang="en-US" dirty="0">
                <a:latin typeface="ＭＳ Ｐゴシック" panose="020B0600070205080204" pitchFamily="50" charset="-128"/>
                <a:ea typeface="ＭＳ Ｐゴシック" panose="020B0600070205080204" pitchFamily="50" charset="-128"/>
              </a:rPr>
              <a:t>キャッシュ</a:t>
            </a:r>
          </a:p>
          <a:p>
            <a:r>
              <a:rPr lang="ja-JP" altLang="en-US" dirty="0">
                <a:latin typeface="ＭＳ Ｐゴシック" panose="020B0600070205080204" pitchFamily="50" charset="-128"/>
                <a:ea typeface="ＭＳ Ｐゴシック" panose="020B0600070205080204" pitchFamily="50" charset="-128"/>
              </a:rPr>
              <a:t>（主記憶）</a:t>
            </a: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p:txBody>
      </p:sp>
      <p:sp>
        <p:nvSpPr>
          <p:cNvPr id="975883" name="AutoShape 11"/>
          <p:cNvSpPr>
            <a:spLocks noChangeArrowheads="1"/>
          </p:cNvSpPr>
          <p:nvPr/>
        </p:nvSpPr>
        <p:spPr bwMode="auto">
          <a:xfrm>
            <a:off x="7272338" y="5651500"/>
            <a:ext cx="1366837" cy="1727200"/>
          </a:xfrm>
          <a:prstGeom prst="can">
            <a:avLst>
              <a:gd name="adj" fmla="val 31591"/>
            </a:avLst>
          </a:prstGeom>
          <a:solidFill>
            <a:srgbClr val="FFCC99"/>
          </a:solidFill>
          <a:ln w="38100">
            <a:solidFill>
              <a:srgbClr val="FF6600"/>
            </a:solidFill>
            <a:round/>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ディスク</a:t>
            </a: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a:p>
            <a:endParaRPr lang="ja-JP" altLang="en-US" dirty="0">
              <a:latin typeface="ＭＳ Ｐゴシック" panose="020B0600070205080204" pitchFamily="50" charset="-128"/>
              <a:ea typeface="ＭＳ Ｐゴシック" panose="020B0600070205080204" pitchFamily="50" charset="-128"/>
            </a:endParaRPr>
          </a:p>
        </p:txBody>
      </p:sp>
      <p:sp>
        <p:nvSpPr>
          <p:cNvPr id="975885" name="AutoShape 13"/>
          <p:cNvSpPr>
            <a:spLocks noChangeArrowheads="1"/>
          </p:cNvSpPr>
          <p:nvPr/>
        </p:nvSpPr>
        <p:spPr bwMode="auto">
          <a:xfrm>
            <a:off x="5111750" y="6588125"/>
            <a:ext cx="2665413" cy="792163"/>
          </a:xfrm>
          <a:prstGeom prst="rightArrow">
            <a:avLst>
              <a:gd name="adj1" fmla="val 50000"/>
              <a:gd name="adj2" fmla="val 50253"/>
            </a:avLst>
          </a:prstGeom>
          <a:solidFill>
            <a:srgbClr val="99CCFF"/>
          </a:solidFill>
          <a:ln w="38100" algn="ctr">
            <a:solidFill>
              <a:srgbClr val="0000FF"/>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   write back</a:t>
            </a:r>
          </a:p>
        </p:txBody>
      </p:sp>
      <p:sp>
        <p:nvSpPr>
          <p:cNvPr id="975884" name="AutoShape 12"/>
          <p:cNvSpPr>
            <a:spLocks noChangeArrowheads="1"/>
          </p:cNvSpPr>
          <p:nvPr/>
        </p:nvSpPr>
        <p:spPr bwMode="auto">
          <a:xfrm>
            <a:off x="2806700" y="6588125"/>
            <a:ext cx="2520950" cy="431800"/>
          </a:xfrm>
          <a:prstGeom prst="rightArrow">
            <a:avLst>
              <a:gd name="adj1" fmla="val 53676"/>
              <a:gd name="adj2" fmla="val 120549"/>
            </a:avLst>
          </a:prstGeom>
          <a:solidFill>
            <a:srgbClr val="CC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write</a:t>
            </a:r>
          </a:p>
        </p:txBody>
      </p:sp>
      <p:sp>
        <p:nvSpPr>
          <p:cNvPr id="975886" name="AutoShape 14"/>
          <p:cNvSpPr>
            <a:spLocks noChangeArrowheads="1"/>
          </p:cNvSpPr>
          <p:nvPr/>
        </p:nvSpPr>
        <p:spPr bwMode="auto">
          <a:xfrm>
            <a:off x="2879725" y="6732588"/>
            <a:ext cx="2520950" cy="431800"/>
          </a:xfrm>
          <a:prstGeom prst="rightArrow">
            <a:avLst>
              <a:gd name="adj1" fmla="val 53676"/>
              <a:gd name="adj2" fmla="val 120549"/>
            </a:avLst>
          </a:prstGeom>
          <a:solidFill>
            <a:srgbClr val="CC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write</a:t>
            </a:r>
          </a:p>
        </p:txBody>
      </p:sp>
      <p:sp>
        <p:nvSpPr>
          <p:cNvPr id="975887" name="AutoShape 15"/>
          <p:cNvSpPr>
            <a:spLocks noChangeArrowheads="1"/>
          </p:cNvSpPr>
          <p:nvPr/>
        </p:nvSpPr>
        <p:spPr bwMode="auto">
          <a:xfrm>
            <a:off x="2952750" y="6875463"/>
            <a:ext cx="2520950" cy="431800"/>
          </a:xfrm>
          <a:prstGeom prst="rightArrow">
            <a:avLst>
              <a:gd name="adj1" fmla="val 53676"/>
              <a:gd name="adj2" fmla="val 120549"/>
            </a:avLst>
          </a:prstGeom>
          <a:solidFill>
            <a:srgbClr val="CC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write</a:t>
            </a:r>
          </a:p>
        </p:txBody>
      </p:sp>
      <p:sp>
        <p:nvSpPr>
          <p:cNvPr id="975888" name="AutoShape 16"/>
          <p:cNvSpPr>
            <a:spLocks noChangeArrowheads="1"/>
          </p:cNvSpPr>
          <p:nvPr/>
        </p:nvSpPr>
        <p:spPr bwMode="auto">
          <a:xfrm>
            <a:off x="5040313" y="3276600"/>
            <a:ext cx="2736850" cy="431800"/>
          </a:xfrm>
          <a:prstGeom prst="rightArrow">
            <a:avLst>
              <a:gd name="adj1" fmla="val 50000"/>
              <a:gd name="adj2" fmla="val 94663"/>
            </a:avLst>
          </a:prstGeom>
          <a:solidFill>
            <a:srgbClr val="CC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   write through</a:t>
            </a:r>
          </a:p>
        </p:txBody>
      </p:sp>
      <p:sp>
        <p:nvSpPr>
          <p:cNvPr id="975889" name="AutoShape 17"/>
          <p:cNvSpPr>
            <a:spLocks noChangeArrowheads="1"/>
          </p:cNvSpPr>
          <p:nvPr/>
        </p:nvSpPr>
        <p:spPr bwMode="auto">
          <a:xfrm>
            <a:off x="2879725" y="3276600"/>
            <a:ext cx="2520950" cy="431800"/>
          </a:xfrm>
          <a:prstGeom prst="rightArrow">
            <a:avLst>
              <a:gd name="adj1" fmla="val 53676"/>
              <a:gd name="adj2" fmla="val 120549"/>
            </a:avLst>
          </a:prstGeom>
          <a:solidFill>
            <a:srgbClr val="CC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write</a:t>
            </a:r>
          </a:p>
        </p:txBody>
      </p:sp>
      <p:sp>
        <p:nvSpPr>
          <p:cNvPr id="975890" name="AutoShape 18"/>
          <p:cNvSpPr>
            <a:spLocks noChangeArrowheads="1"/>
          </p:cNvSpPr>
          <p:nvPr/>
        </p:nvSpPr>
        <p:spPr bwMode="auto">
          <a:xfrm>
            <a:off x="5040313" y="3635375"/>
            <a:ext cx="2736850" cy="431800"/>
          </a:xfrm>
          <a:prstGeom prst="rightArrow">
            <a:avLst>
              <a:gd name="adj1" fmla="val 50000"/>
              <a:gd name="adj2" fmla="val 94663"/>
            </a:avLst>
          </a:prstGeom>
          <a:solidFill>
            <a:srgbClr val="CC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   write through</a:t>
            </a:r>
          </a:p>
        </p:txBody>
      </p:sp>
      <p:sp>
        <p:nvSpPr>
          <p:cNvPr id="975891" name="AutoShape 19"/>
          <p:cNvSpPr>
            <a:spLocks noChangeArrowheads="1"/>
          </p:cNvSpPr>
          <p:nvPr/>
        </p:nvSpPr>
        <p:spPr bwMode="auto">
          <a:xfrm>
            <a:off x="2879725" y="3635375"/>
            <a:ext cx="2520950" cy="431800"/>
          </a:xfrm>
          <a:prstGeom prst="rightArrow">
            <a:avLst>
              <a:gd name="adj1" fmla="val 53676"/>
              <a:gd name="adj2" fmla="val 120549"/>
            </a:avLst>
          </a:prstGeom>
          <a:solidFill>
            <a:srgbClr val="CC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write</a:t>
            </a:r>
          </a:p>
        </p:txBody>
      </p:sp>
      <p:sp>
        <p:nvSpPr>
          <p:cNvPr id="975892" name="AutoShape 20"/>
          <p:cNvSpPr>
            <a:spLocks noChangeArrowheads="1"/>
          </p:cNvSpPr>
          <p:nvPr/>
        </p:nvSpPr>
        <p:spPr bwMode="auto">
          <a:xfrm>
            <a:off x="8424863" y="2195513"/>
            <a:ext cx="1584325" cy="792162"/>
          </a:xfrm>
          <a:prstGeom prst="wedgeRoundRectCallout">
            <a:avLst>
              <a:gd name="adj1" fmla="val -49296"/>
              <a:gd name="adj2" fmla="val 76051"/>
              <a:gd name="adj3" fmla="val 16667"/>
            </a:avLst>
          </a:prstGeom>
          <a:solidFill>
            <a:srgbClr val="FFCCFF"/>
          </a:solidFill>
          <a:ln w="38100" algn="ctr">
            <a:solidFill>
              <a:srgbClr val="CC0000"/>
            </a:solidFill>
            <a:miter lim="800000"/>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書き込みは</a:t>
            </a:r>
          </a:p>
          <a:p>
            <a:r>
              <a:rPr lang="ja-JP" altLang="en-US" dirty="0">
                <a:latin typeface="ＭＳ Ｐゴシック" panose="020B0600070205080204" pitchFamily="50" charset="-128"/>
                <a:ea typeface="ＭＳ Ｐゴシック" panose="020B0600070205080204" pitchFamily="50" charset="-128"/>
              </a:rPr>
              <a:t>高速化されない</a:t>
            </a:r>
          </a:p>
        </p:txBody>
      </p:sp>
      <p:sp>
        <p:nvSpPr>
          <p:cNvPr id="975893" name="AutoShape 21"/>
          <p:cNvSpPr>
            <a:spLocks noChangeArrowheads="1"/>
          </p:cNvSpPr>
          <p:nvPr/>
        </p:nvSpPr>
        <p:spPr bwMode="auto">
          <a:xfrm>
            <a:off x="8424863" y="5364163"/>
            <a:ext cx="1584325" cy="792162"/>
          </a:xfrm>
          <a:prstGeom prst="wedgeRoundRectCallout">
            <a:avLst>
              <a:gd name="adj1" fmla="val -49296"/>
              <a:gd name="adj2" fmla="val 76051"/>
              <a:gd name="adj3" fmla="val 16667"/>
            </a:avLst>
          </a:prstGeom>
          <a:solidFill>
            <a:srgbClr val="FFCCFF"/>
          </a:solidFill>
          <a:ln w="38100" algn="ctr">
            <a:solidFill>
              <a:srgbClr val="CC0000"/>
            </a:solidFill>
            <a:miter lim="800000"/>
            <a:headEnd/>
            <a:tailEnd/>
          </a:ln>
          <a:effectLst/>
        </p:spPr>
        <p:txBody>
          <a:bodyPr wrap="none"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書き込みも</a:t>
            </a:r>
          </a:p>
          <a:p>
            <a:r>
              <a:rPr lang="ja-JP" altLang="en-US" dirty="0">
                <a:latin typeface="ＭＳ Ｐゴシック" panose="020B0600070205080204" pitchFamily="50" charset="-128"/>
                <a:ea typeface="ＭＳ Ｐゴシック" panose="020B0600070205080204" pitchFamily="50" charset="-128"/>
              </a:rPr>
              <a:t>高速化される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75879"/>
                                        </p:tgtEl>
                                        <p:attrNameLst>
                                          <p:attrName>style.visibility</p:attrName>
                                        </p:attrNameLst>
                                      </p:cBhvr>
                                      <p:to>
                                        <p:strVal val="visible"/>
                                      </p:to>
                                    </p:set>
                                    <p:animEffect transition="in" filter="wipe(left)">
                                      <p:cBhvr>
                                        <p:cTn id="7" dur="500"/>
                                        <p:tgtEl>
                                          <p:spTgt spid="9758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75880"/>
                                        </p:tgtEl>
                                        <p:attrNameLst>
                                          <p:attrName>style.visibility</p:attrName>
                                        </p:attrNameLst>
                                      </p:cBhvr>
                                      <p:to>
                                        <p:strVal val="visible"/>
                                      </p:to>
                                    </p:set>
                                    <p:animEffect transition="in" filter="wipe(left)">
                                      <p:cBhvr>
                                        <p:cTn id="11" dur="500"/>
                                        <p:tgtEl>
                                          <p:spTgt spid="97588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75889"/>
                                        </p:tgtEl>
                                        <p:attrNameLst>
                                          <p:attrName>style.visibility</p:attrName>
                                        </p:attrNameLst>
                                      </p:cBhvr>
                                      <p:to>
                                        <p:strVal val="visible"/>
                                      </p:to>
                                    </p:set>
                                    <p:animEffect transition="in" filter="wipe(left)">
                                      <p:cBhvr>
                                        <p:cTn id="16" dur="500"/>
                                        <p:tgtEl>
                                          <p:spTgt spid="97588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975888"/>
                                        </p:tgtEl>
                                        <p:attrNameLst>
                                          <p:attrName>style.visibility</p:attrName>
                                        </p:attrNameLst>
                                      </p:cBhvr>
                                      <p:to>
                                        <p:strVal val="visible"/>
                                      </p:to>
                                    </p:set>
                                    <p:animEffect transition="in" filter="wipe(left)">
                                      <p:cBhvr>
                                        <p:cTn id="20" dur="500"/>
                                        <p:tgtEl>
                                          <p:spTgt spid="97588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75891"/>
                                        </p:tgtEl>
                                        <p:attrNameLst>
                                          <p:attrName>style.visibility</p:attrName>
                                        </p:attrNameLst>
                                      </p:cBhvr>
                                      <p:to>
                                        <p:strVal val="visible"/>
                                      </p:to>
                                    </p:set>
                                    <p:animEffect transition="in" filter="wipe(left)">
                                      <p:cBhvr>
                                        <p:cTn id="25" dur="500"/>
                                        <p:tgtEl>
                                          <p:spTgt spid="975891"/>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975890"/>
                                        </p:tgtEl>
                                        <p:attrNameLst>
                                          <p:attrName>style.visibility</p:attrName>
                                        </p:attrNameLst>
                                      </p:cBhvr>
                                      <p:to>
                                        <p:strVal val="visible"/>
                                      </p:to>
                                    </p:set>
                                    <p:animEffect transition="in" filter="wipe(left)">
                                      <p:cBhvr>
                                        <p:cTn id="29" dur="500"/>
                                        <p:tgtEl>
                                          <p:spTgt spid="97589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975892"/>
                                        </p:tgtEl>
                                        <p:attrNameLst>
                                          <p:attrName>style.visibility</p:attrName>
                                        </p:attrNameLst>
                                      </p:cBhvr>
                                      <p:to>
                                        <p:strVal val="visible"/>
                                      </p:to>
                                    </p:set>
                                    <p:animEffect transition="in" filter="wipe(left)">
                                      <p:cBhvr>
                                        <p:cTn id="34" dur="500"/>
                                        <p:tgtEl>
                                          <p:spTgt spid="97589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975884"/>
                                        </p:tgtEl>
                                        <p:attrNameLst>
                                          <p:attrName>style.visibility</p:attrName>
                                        </p:attrNameLst>
                                      </p:cBhvr>
                                      <p:to>
                                        <p:strVal val="visible"/>
                                      </p:to>
                                    </p:set>
                                    <p:animEffect transition="in" filter="wipe(left)">
                                      <p:cBhvr>
                                        <p:cTn id="39" dur="500"/>
                                        <p:tgtEl>
                                          <p:spTgt spid="975884"/>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975886"/>
                                        </p:tgtEl>
                                        <p:attrNameLst>
                                          <p:attrName>style.visibility</p:attrName>
                                        </p:attrNameLst>
                                      </p:cBhvr>
                                      <p:to>
                                        <p:strVal val="visible"/>
                                      </p:to>
                                    </p:set>
                                    <p:animEffect transition="in" filter="wipe(left)">
                                      <p:cBhvr>
                                        <p:cTn id="43" dur="500"/>
                                        <p:tgtEl>
                                          <p:spTgt spid="975886"/>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975887"/>
                                        </p:tgtEl>
                                        <p:attrNameLst>
                                          <p:attrName>style.visibility</p:attrName>
                                        </p:attrNameLst>
                                      </p:cBhvr>
                                      <p:to>
                                        <p:strVal val="visible"/>
                                      </p:to>
                                    </p:set>
                                    <p:animEffect transition="in" filter="wipe(left)">
                                      <p:cBhvr>
                                        <p:cTn id="47" dur="500"/>
                                        <p:tgtEl>
                                          <p:spTgt spid="97588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75885"/>
                                        </p:tgtEl>
                                        <p:attrNameLst>
                                          <p:attrName>style.visibility</p:attrName>
                                        </p:attrNameLst>
                                      </p:cBhvr>
                                      <p:to>
                                        <p:strVal val="visible"/>
                                      </p:to>
                                    </p:set>
                                    <p:animEffect transition="in" filter="wipe(left)">
                                      <p:cBhvr>
                                        <p:cTn id="52" dur="500"/>
                                        <p:tgtEl>
                                          <p:spTgt spid="97588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975893"/>
                                        </p:tgtEl>
                                        <p:attrNameLst>
                                          <p:attrName>style.visibility</p:attrName>
                                        </p:attrNameLst>
                                      </p:cBhvr>
                                      <p:to>
                                        <p:strVal val="visible"/>
                                      </p:to>
                                    </p:set>
                                    <p:animEffect transition="in" filter="wipe(left)">
                                      <p:cBhvr>
                                        <p:cTn id="57" dur="500"/>
                                        <p:tgtEl>
                                          <p:spTgt spid="975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5880" grpId="0" animBg="1"/>
      <p:bldP spid="975879" grpId="0" animBg="1"/>
      <p:bldP spid="975885" grpId="0" animBg="1"/>
      <p:bldP spid="975884" grpId="0" animBg="1"/>
      <p:bldP spid="975886" grpId="0" animBg="1"/>
      <p:bldP spid="975887" grpId="0" animBg="1"/>
      <p:bldP spid="975888" grpId="0" animBg="1"/>
      <p:bldP spid="975889" grpId="0" animBg="1"/>
      <p:bldP spid="975890" grpId="0" animBg="1"/>
      <p:bldP spid="975891" grpId="0" animBg="1"/>
      <p:bldP spid="975892" grpId="0" animBg="1"/>
      <p:bldP spid="97589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E4FCD8-4684-439E-B85A-0DA356F1B27D}"/>
              </a:ext>
            </a:extLst>
          </p:cNvPr>
          <p:cNvSpPr>
            <a:spLocks noGrp="1"/>
          </p:cNvSpPr>
          <p:nvPr>
            <p:ph type="title"/>
          </p:nvPr>
        </p:nvSpPr>
        <p:spPr/>
        <p:txBody>
          <a:bodyPr/>
          <a:lstStyle/>
          <a:p>
            <a:r>
              <a:rPr kumimoji="1" lang="ja-JP" altLang="en-US" dirty="0"/>
              <a:t>ファイルの不整合</a:t>
            </a:r>
          </a:p>
        </p:txBody>
      </p:sp>
      <p:sp>
        <p:nvSpPr>
          <p:cNvPr id="3" name="コンテンツ プレースホルダー 2">
            <a:extLst>
              <a:ext uri="{FF2B5EF4-FFF2-40B4-BE49-F238E27FC236}">
                <a16:creationId xmlns:a16="http://schemas.microsoft.com/office/drawing/2014/main" id="{D5AD6177-BD7A-433B-B68B-60BBFBFDB5AA}"/>
              </a:ext>
            </a:extLst>
          </p:cNvPr>
          <p:cNvSpPr>
            <a:spLocks noGrp="1"/>
          </p:cNvSpPr>
          <p:nvPr>
            <p:ph idx="1"/>
          </p:nvPr>
        </p:nvSpPr>
        <p:spPr/>
        <p:txBody>
          <a:bodyPr/>
          <a:lstStyle/>
          <a:p>
            <a:r>
              <a:rPr kumimoji="1" lang="ja-JP" altLang="en-US" dirty="0"/>
              <a:t>ファイルインデックス情報（</a:t>
            </a:r>
            <a:r>
              <a:rPr kumimoji="1" lang="en-US" altLang="ja-JP" dirty="0"/>
              <a:t>FAT</a:t>
            </a:r>
            <a:r>
              <a:rPr kumimoji="1" lang="ja-JP" altLang="en-US" dirty="0"/>
              <a:t>など）は、高速化のために、二次記憶から主記憶にコピーされ、更新は通常主記憶のみ行われる</a:t>
            </a:r>
            <a:endParaRPr kumimoji="1" lang="en-US" altLang="ja-JP" dirty="0"/>
          </a:p>
          <a:p>
            <a:pPr lvl="1"/>
            <a:r>
              <a:rPr kumimoji="1" lang="ja-JP" altLang="en-US" dirty="0"/>
              <a:t>高速化のため</a:t>
            </a:r>
            <a:endParaRPr kumimoji="1" lang="en-US" altLang="ja-JP" dirty="0"/>
          </a:p>
          <a:p>
            <a:r>
              <a:rPr kumimoji="1" lang="ja-JP" altLang="en-US" dirty="0"/>
              <a:t>ファイルインデックス情報は、</a:t>
            </a:r>
            <a:endParaRPr kumimoji="1" lang="en-US" altLang="ja-JP" dirty="0"/>
          </a:p>
          <a:p>
            <a:pPr lvl="1"/>
            <a:r>
              <a:rPr kumimoji="1" lang="ja-JP" altLang="en-US" dirty="0"/>
              <a:t>二次記憶のマウント時に主記憶にコピー</a:t>
            </a:r>
            <a:endParaRPr kumimoji="1" lang="en-US" altLang="ja-JP" dirty="0"/>
          </a:p>
          <a:p>
            <a:pPr lvl="1"/>
            <a:r>
              <a:rPr kumimoji="1" lang="ja-JP" altLang="en-US" dirty="0"/>
              <a:t>二次記憶のアンマウント時に書き戻す</a:t>
            </a:r>
            <a:endParaRPr kumimoji="1" lang="en-US" altLang="ja-JP" dirty="0"/>
          </a:p>
          <a:p>
            <a:r>
              <a:rPr kumimoji="1" lang="ja-JP" altLang="en-US" dirty="0"/>
              <a:t>もし、インデックス情報を書き戻さなかった（書き戻せなかった）場合は？</a:t>
            </a:r>
            <a:endParaRPr kumimoji="1" lang="en-US" altLang="ja-JP" dirty="0"/>
          </a:p>
          <a:p>
            <a:pPr lvl="1"/>
            <a:r>
              <a:rPr kumimoji="1" lang="ja-JP" altLang="en-US" dirty="0"/>
              <a:t>停電や</a:t>
            </a:r>
            <a:r>
              <a:rPr kumimoji="1" lang="en-US" altLang="ja-JP" dirty="0"/>
              <a:t>OS</a:t>
            </a:r>
            <a:r>
              <a:rPr kumimoji="1" lang="ja-JP" altLang="en-US" dirty="0"/>
              <a:t>の以上終了 </a:t>
            </a:r>
            <a:r>
              <a:rPr kumimoji="1" lang="en-US" altLang="ja-JP" dirty="0" err="1"/>
              <a:t>etc</a:t>
            </a:r>
            <a:endParaRPr kumimoji="1" lang="en-US" altLang="ja-JP" dirty="0"/>
          </a:p>
          <a:p>
            <a:endParaRPr kumimoji="1" lang="ja-JP" altLang="en-US" dirty="0"/>
          </a:p>
        </p:txBody>
      </p:sp>
    </p:spTree>
    <p:extLst>
      <p:ext uri="{BB962C8B-B14F-4D97-AF65-F5344CB8AC3E}">
        <p14:creationId xmlns:p14="http://schemas.microsoft.com/office/powerpoint/2010/main" val="411058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6159D4-08C7-422D-90E1-93045C9990B6}"/>
              </a:ext>
            </a:extLst>
          </p:cNvPr>
          <p:cNvSpPr>
            <a:spLocks noGrp="1"/>
          </p:cNvSpPr>
          <p:nvPr>
            <p:ph type="title"/>
          </p:nvPr>
        </p:nvSpPr>
        <p:spPr/>
        <p:txBody>
          <a:bodyPr/>
          <a:lstStyle/>
          <a:p>
            <a:r>
              <a:rPr kumimoji="1" lang="ja-JP" altLang="en-US" dirty="0"/>
              <a:t>ジャーナルファイルシステム</a:t>
            </a:r>
          </a:p>
        </p:txBody>
      </p:sp>
      <p:sp>
        <p:nvSpPr>
          <p:cNvPr id="3" name="コンテンツ プレースホルダー 2">
            <a:extLst>
              <a:ext uri="{FF2B5EF4-FFF2-40B4-BE49-F238E27FC236}">
                <a16:creationId xmlns:a16="http://schemas.microsoft.com/office/drawing/2014/main" id="{D511CAF7-4241-4759-8A38-8E4317C9EB53}"/>
              </a:ext>
            </a:extLst>
          </p:cNvPr>
          <p:cNvSpPr>
            <a:spLocks noGrp="1"/>
          </p:cNvSpPr>
          <p:nvPr>
            <p:ph idx="1"/>
          </p:nvPr>
        </p:nvSpPr>
        <p:spPr/>
        <p:txBody>
          <a:bodyPr>
            <a:normAutofit fontScale="85000" lnSpcReduction="20000"/>
          </a:bodyPr>
          <a:lstStyle/>
          <a:p>
            <a:r>
              <a:rPr kumimoji="1" lang="ja-JP" altLang="en-US" u="sng" dirty="0">
                <a:solidFill>
                  <a:srgbClr val="FF0000"/>
                </a:solidFill>
              </a:rPr>
              <a:t>二次記憶の一部</a:t>
            </a:r>
            <a:r>
              <a:rPr kumimoji="1" lang="en-US" altLang="ja-JP" u="sng" dirty="0">
                <a:solidFill>
                  <a:srgbClr val="FF0000"/>
                </a:solidFill>
              </a:rPr>
              <a:t>(</a:t>
            </a:r>
            <a:r>
              <a:rPr kumimoji="1" lang="ja-JP" altLang="en-US" u="sng" dirty="0">
                <a:solidFill>
                  <a:srgbClr val="FF0000"/>
                </a:solidFill>
              </a:rPr>
              <a:t>固定領域）</a:t>
            </a:r>
            <a:r>
              <a:rPr kumimoji="1" lang="ja-JP" altLang="en-US" dirty="0"/>
              <a:t>をジャーナル領域とする。</a:t>
            </a:r>
            <a:endParaRPr kumimoji="1" lang="en-US" altLang="ja-JP" dirty="0"/>
          </a:p>
          <a:p>
            <a:r>
              <a:rPr kumimoji="1" lang="ja-JP" altLang="en-US" dirty="0"/>
              <a:t>書き込み時</a:t>
            </a:r>
            <a:endParaRPr kumimoji="1" lang="en-US" altLang="ja-JP" dirty="0"/>
          </a:p>
          <a:p>
            <a:pPr lvl="1"/>
            <a:r>
              <a:rPr kumimoji="1" lang="ja-JP" altLang="en-US" dirty="0">
                <a:solidFill>
                  <a:srgbClr val="FF0000"/>
                </a:solidFill>
              </a:rPr>
              <a:t>ジャーナル領域</a:t>
            </a:r>
            <a:r>
              <a:rPr kumimoji="1" lang="ja-JP" altLang="en-US" dirty="0"/>
              <a:t>に、下記の情報を書き込む。</a:t>
            </a:r>
            <a:endParaRPr kumimoji="1" lang="en-US" altLang="ja-JP" dirty="0"/>
          </a:p>
          <a:p>
            <a:pPr lvl="2"/>
            <a:r>
              <a:rPr kumimoji="1" lang="ja-JP" altLang="en-US" dirty="0"/>
              <a:t>空きセクタ確保情報</a:t>
            </a:r>
            <a:endParaRPr kumimoji="1" lang="en-US" altLang="ja-JP" dirty="0"/>
          </a:p>
          <a:p>
            <a:pPr lvl="2"/>
            <a:r>
              <a:rPr kumimoji="1" lang="en-US" altLang="ja-JP" dirty="0" err="1"/>
              <a:t>inode</a:t>
            </a:r>
            <a:r>
              <a:rPr kumimoji="1" lang="ja-JP" altLang="en-US" dirty="0"/>
              <a:t>確保・更新情報</a:t>
            </a:r>
            <a:endParaRPr kumimoji="1" lang="en-US" altLang="ja-JP" dirty="0"/>
          </a:p>
          <a:p>
            <a:pPr lvl="2"/>
            <a:r>
              <a:rPr kumimoji="1" lang="ja-JP" altLang="en-US" dirty="0"/>
              <a:t>セクタ書き込み情報</a:t>
            </a:r>
            <a:endParaRPr kumimoji="1" lang="en-US" altLang="ja-JP" dirty="0"/>
          </a:p>
          <a:p>
            <a:pPr lvl="2"/>
            <a:r>
              <a:rPr kumimoji="1" lang="ja-JP" altLang="en-US" dirty="0"/>
              <a:t>ディレクトリ更新情報</a:t>
            </a:r>
            <a:endParaRPr kumimoji="1" lang="en-US" altLang="ja-JP" dirty="0"/>
          </a:p>
          <a:p>
            <a:pPr lvl="1"/>
            <a:r>
              <a:rPr kumimoji="1" lang="ja-JP" altLang="en-US" dirty="0"/>
              <a:t>書き込み終了後、プロセスに書き込み完了通知（</a:t>
            </a:r>
            <a:r>
              <a:rPr kumimoji="1" lang="en-US" altLang="ja-JP" dirty="0"/>
              <a:t>commit)</a:t>
            </a:r>
          </a:p>
          <a:p>
            <a:pPr lvl="1"/>
            <a:r>
              <a:rPr kumimoji="1" lang="ja-JP" altLang="en-US" dirty="0"/>
              <a:t>非同期に、ジャーナル領域にあるファイル変更情報を用いて、ファイル実体を更新</a:t>
            </a:r>
            <a:endParaRPr kumimoji="1" lang="en-US" altLang="ja-JP" dirty="0"/>
          </a:p>
          <a:p>
            <a:r>
              <a:rPr kumimoji="1" lang="en-US" altLang="ja-JP" dirty="0"/>
              <a:t>commit</a:t>
            </a:r>
            <a:r>
              <a:rPr kumimoji="1" lang="ja-JP" altLang="en-US" dirty="0"/>
              <a:t>前に異常終了した場合、ファイルの書き込みがなかったものとして扱う</a:t>
            </a:r>
            <a:endParaRPr kumimoji="1" lang="en-US" altLang="ja-JP" dirty="0"/>
          </a:p>
          <a:p>
            <a:pPr lvl="1"/>
            <a:r>
              <a:rPr kumimoji="1" lang="ja-JP" altLang="en-US" dirty="0"/>
              <a:t>ファイル実体の変更はないので、不整合は発生しない。</a:t>
            </a:r>
            <a:endParaRPr kumimoji="1" lang="en-US" altLang="ja-JP" dirty="0"/>
          </a:p>
          <a:p>
            <a:r>
              <a:rPr kumimoji="1" lang="ja-JP" altLang="en-US" dirty="0"/>
              <a:t>非同期書き込みの際に停止した場合は</a:t>
            </a:r>
            <a:endParaRPr kumimoji="1" lang="en-US" altLang="ja-JP" dirty="0"/>
          </a:p>
          <a:p>
            <a:pPr lvl="1"/>
            <a:r>
              <a:rPr kumimoji="1" lang="ja-JP" altLang="en-US" dirty="0"/>
              <a:t>再実行すればいい</a:t>
            </a:r>
            <a:endParaRPr kumimoji="1" lang="en-US" altLang="ja-JP" dirty="0"/>
          </a:p>
          <a:p>
            <a:pPr lvl="1"/>
            <a:endParaRPr kumimoji="1" lang="en-US" altLang="ja-JP" dirty="0"/>
          </a:p>
          <a:p>
            <a:pPr lvl="2"/>
            <a:endParaRPr kumimoji="1" lang="ja-JP" altLang="en-US" dirty="0"/>
          </a:p>
        </p:txBody>
      </p:sp>
    </p:spTree>
    <p:extLst>
      <p:ext uri="{BB962C8B-B14F-4D97-AF65-F5344CB8AC3E}">
        <p14:creationId xmlns:p14="http://schemas.microsoft.com/office/powerpoint/2010/main" val="227143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500"/>
                                        <p:tgtEl>
                                          <p:spTgt spid="3">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fade">
                                      <p:cBhvr>
                                        <p:cTn id="47" dur="500"/>
                                        <p:tgtEl>
                                          <p:spTgt spid="3">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E508AF-1A94-4F13-8890-B9C40D80B8F9}"/>
              </a:ext>
            </a:extLst>
          </p:cNvPr>
          <p:cNvSpPr>
            <a:spLocks noGrp="1"/>
          </p:cNvSpPr>
          <p:nvPr>
            <p:ph type="title"/>
          </p:nvPr>
        </p:nvSpPr>
        <p:spPr/>
        <p:txBody>
          <a:bodyPr/>
          <a:lstStyle/>
          <a:p>
            <a:r>
              <a:rPr kumimoji="1" lang="ja-JP" altLang="en-US" dirty="0"/>
              <a:t>ジャーナルファイルのモード</a:t>
            </a:r>
          </a:p>
        </p:txBody>
      </p:sp>
      <p:sp>
        <p:nvSpPr>
          <p:cNvPr id="3" name="コンテンツ プレースホルダー 2">
            <a:extLst>
              <a:ext uri="{FF2B5EF4-FFF2-40B4-BE49-F238E27FC236}">
                <a16:creationId xmlns:a16="http://schemas.microsoft.com/office/drawing/2014/main" id="{FCAFB208-1C38-4E61-B4AA-D3445B225F2F}"/>
              </a:ext>
            </a:extLst>
          </p:cNvPr>
          <p:cNvSpPr>
            <a:spLocks noGrp="1"/>
          </p:cNvSpPr>
          <p:nvPr>
            <p:ph idx="1"/>
          </p:nvPr>
        </p:nvSpPr>
        <p:spPr/>
        <p:txBody>
          <a:bodyPr/>
          <a:lstStyle/>
          <a:p>
            <a:r>
              <a:rPr kumimoji="1" lang="en-US" altLang="ja-JP" dirty="0"/>
              <a:t>Ordered</a:t>
            </a:r>
            <a:r>
              <a:rPr kumimoji="1" lang="ja-JP" altLang="en-US" dirty="0"/>
              <a:t>モード</a:t>
            </a:r>
            <a:endParaRPr kumimoji="1" lang="en-US" altLang="ja-JP" dirty="0"/>
          </a:p>
          <a:p>
            <a:pPr lvl="1"/>
            <a:r>
              <a:rPr kumimoji="1" lang="ja-JP" altLang="en-US" dirty="0"/>
              <a:t>データが、ファイル実体に反映された後で、そのデータを管理する</a:t>
            </a:r>
            <a:r>
              <a:rPr kumimoji="1" lang="en-US" altLang="ja-JP" dirty="0" err="1">
                <a:solidFill>
                  <a:srgbClr val="FF0000"/>
                </a:solidFill>
              </a:rPr>
              <a:t>inode</a:t>
            </a:r>
            <a:r>
              <a:rPr kumimoji="1" lang="ja-JP" altLang="en-US" dirty="0">
                <a:solidFill>
                  <a:srgbClr val="FF0000"/>
                </a:solidFill>
              </a:rPr>
              <a:t>情報</a:t>
            </a:r>
            <a:r>
              <a:rPr kumimoji="1" lang="ja-JP" altLang="en-US" dirty="0"/>
              <a:t>、</a:t>
            </a:r>
            <a:r>
              <a:rPr kumimoji="1" lang="ja-JP" altLang="en-US" dirty="0">
                <a:solidFill>
                  <a:srgbClr val="FF0000"/>
                </a:solidFill>
              </a:rPr>
              <a:t>ディレクトリ情報</a:t>
            </a:r>
            <a:r>
              <a:rPr kumimoji="1" lang="ja-JP" altLang="en-US" dirty="0">
                <a:solidFill>
                  <a:schemeClr val="tx1"/>
                </a:solidFill>
              </a:rPr>
              <a:t>のみ</a:t>
            </a:r>
            <a:r>
              <a:rPr kumimoji="1" lang="ja-JP" altLang="en-US" dirty="0"/>
              <a:t>をジャーナル領域に書き込む（</a:t>
            </a:r>
            <a:r>
              <a:rPr kumimoji="1" lang="en-US" altLang="ja-JP" dirty="0"/>
              <a:t>LINUX Ext3</a:t>
            </a:r>
            <a:r>
              <a:rPr kumimoji="1" lang="ja-JP" altLang="en-US" dirty="0"/>
              <a:t>ファイルシステムのデフォルト）</a:t>
            </a:r>
            <a:endParaRPr kumimoji="1" lang="en-US" altLang="ja-JP" dirty="0"/>
          </a:p>
          <a:p>
            <a:r>
              <a:rPr kumimoji="1" lang="en-US" altLang="ja-JP" dirty="0"/>
              <a:t>Writeback</a:t>
            </a:r>
            <a:r>
              <a:rPr kumimoji="1" lang="ja-JP" altLang="en-US" dirty="0"/>
              <a:t>モード</a:t>
            </a:r>
            <a:endParaRPr kumimoji="1" lang="en-US" altLang="ja-JP" dirty="0"/>
          </a:p>
          <a:p>
            <a:pPr lvl="1"/>
            <a:r>
              <a:rPr kumimoji="1" lang="ja-JP" altLang="en-US" dirty="0"/>
              <a:t>データの保存領域への書き込み終了を待たずに、メタデータをジャーナル領域に書き込む</a:t>
            </a:r>
            <a:endParaRPr kumimoji="1" lang="en-US" altLang="ja-JP" dirty="0"/>
          </a:p>
          <a:p>
            <a:pPr lvl="1"/>
            <a:r>
              <a:rPr kumimoji="1" lang="ja-JP" altLang="en-US" dirty="0"/>
              <a:t>書き込み性能は向上するが、データの保存が失敗した場合でもジャーナル領域が更新される可能性</a:t>
            </a:r>
            <a:endParaRPr kumimoji="1" lang="en-US" altLang="ja-JP" dirty="0"/>
          </a:p>
          <a:p>
            <a:r>
              <a:rPr kumimoji="1" lang="en-US" altLang="ja-JP" dirty="0"/>
              <a:t>Journal</a:t>
            </a:r>
            <a:r>
              <a:rPr kumimoji="1" lang="ja-JP" altLang="en-US" dirty="0"/>
              <a:t>モード</a:t>
            </a:r>
            <a:endParaRPr kumimoji="1" lang="en-US" altLang="ja-JP" dirty="0"/>
          </a:p>
          <a:p>
            <a:pPr lvl="1"/>
            <a:r>
              <a:rPr kumimoji="1" lang="ja-JP" altLang="en-US" dirty="0"/>
              <a:t>データの書き込み情報もジャーナル領域に書き込む</a:t>
            </a:r>
            <a:endParaRPr kumimoji="1" lang="en-US" altLang="ja-JP" dirty="0"/>
          </a:p>
          <a:p>
            <a:pPr lvl="1"/>
            <a:r>
              <a:rPr kumimoji="1" lang="ja-JP" altLang="en-US" dirty="0"/>
              <a:t>確実だが、遅い</a:t>
            </a:r>
          </a:p>
        </p:txBody>
      </p:sp>
    </p:spTree>
    <p:extLst>
      <p:ext uri="{BB962C8B-B14F-4D97-AF65-F5344CB8AC3E}">
        <p14:creationId xmlns:p14="http://schemas.microsoft.com/office/powerpoint/2010/main" val="2354532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B0B944-BA59-4444-8E46-D912B4359A6E}"/>
              </a:ext>
            </a:extLst>
          </p:cNvPr>
          <p:cNvSpPr>
            <a:spLocks noGrp="1"/>
          </p:cNvSpPr>
          <p:nvPr>
            <p:ph type="title"/>
          </p:nvPr>
        </p:nvSpPr>
        <p:spPr>
          <a:xfrm>
            <a:off x="1583928" y="0"/>
            <a:ext cx="8134747" cy="719138"/>
          </a:xfrm>
        </p:spPr>
        <p:txBody>
          <a:bodyPr/>
          <a:lstStyle/>
          <a:p>
            <a:r>
              <a:rPr kumimoji="1" lang="ja-JP" altLang="en-US" dirty="0"/>
              <a:t>ジャーナルファイル時の読み書き</a:t>
            </a:r>
          </a:p>
        </p:txBody>
      </p:sp>
      <p:sp>
        <p:nvSpPr>
          <p:cNvPr id="6" name="四角形: 角を丸くする 5">
            <a:extLst>
              <a:ext uri="{FF2B5EF4-FFF2-40B4-BE49-F238E27FC236}">
                <a16:creationId xmlns:a16="http://schemas.microsoft.com/office/drawing/2014/main" id="{F77C2EBF-701D-4FF7-B640-B1F22A320A82}"/>
              </a:ext>
            </a:extLst>
          </p:cNvPr>
          <p:cNvSpPr/>
          <p:nvPr/>
        </p:nvSpPr>
        <p:spPr bwMode="auto">
          <a:xfrm>
            <a:off x="215776" y="899517"/>
            <a:ext cx="9649072" cy="1080120"/>
          </a:xfrm>
          <a:prstGeom prst="roundRect">
            <a:avLst/>
          </a:prstGeom>
          <a:solidFill>
            <a:srgbClr val="FFCC99"/>
          </a:solidFill>
          <a:ln w="38100" cap="flat" cmpd="sng" algn="ctr">
            <a:solidFill>
              <a:srgbClr val="FF6600"/>
            </a:solidFill>
            <a:prstDash val="solid"/>
            <a:round/>
            <a:headEnd type="none" w="med" len="med"/>
            <a:tailEnd type="triangl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ja-JP" sz="2400" b="0" i="0" u="none" strike="noStrike" cap="none" normalizeH="0" baseline="0" dirty="0">
                <a:ln>
                  <a:noFill/>
                </a:ln>
                <a:effectLst/>
                <a:latin typeface="Meiryo UI" panose="020B0604030504040204" pitchFamily="50" charset="-128"/>
                <a:ea typeface="Meiryo UI" panose="020B0604030504040204" pitchFamily="50" charset="-128"/>
              </a:rPr>
              <a:t>ordered</a:t>
            </a:r>
            <a:r>
              <a:rPr kumimoji="0" lang="ja-JP" altLang="en-US" sz="2400" b="0" i="0" u="none" strike="noStrike" cap="none" normalizeH="0" baseline="0" dirty="0">
                <a:ln>
                  <a:noFill/>
                </a:ln>
                <a:effectLst/>
                <a:latin typeface="Meiryo UI" panose="020B0604030504040204" pitchFamily="50" charset="-128"/>
                <a:ea typeface="Meiryo UI" panose="020B0604030504040204" pitchFamily="50" charset="-128"/>
              </a:rPr>
              <a:t>では書き込み終了は、メタデータをジャーナル領域にのみ書き込めば、</a:t>
            </a:r>
            <a:endParaRPr kumimoji="0" lang="en-US" altLang="ja-JP" sz="2400" b="0" i="0" u="none" strike="noStrike" cap="none" normalizeH="0" baseline="0" dirty="0">
              <a:ln>
                <a:noFill/>
              </a:ln>
              <a:effectLst/>
              <a:latin typeface="Meiryo UI" panose="020B0604030504040204" pitchFamily="50" charset="-128"/>
              <a:ea typeface="Meiryo UI" panose="020B0604030504040204" pitchFamily="50"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ja-JP" altLang="en-US" sz="2400" b="0" i="0" u="none" strike="noStrike" cap="none" normalizeH="0" baseline="0" dirty="0">
                <a:ln>
                  <a:noFill/>
                </a:ln>
                <a:effectLst/>
                <a:latin typeface="Meiryo UI" panose="020B0604030504040204" pitchFamily="50" charset="-128"/>
                <a:ea typeface="Meiryo UI" panose="020B0604030504040204" pitchFamily="50" charset="-128"/>
              </a:rPr>
              <a:t>通知可能</a:t>
            </a:r>
            <a:r>
              <a:rPr lang="ja-JP" altLang="en-US" sz="2400" dirty="0">
                <a:latin typeface="Meiryo UI" panose="020B0604030504040204" pitchFamily="50" charset="-128"/>
                <a:ea typeface="Meiryo UI" panose="020B0604030504040204" pitchFamily="50" charset="-128"/>
              </a:rPr>
              <a:t>（メタデータのファイル実体への書き込みは非同期）</a:t>
            </a:r>
            <a:endParaRPr kumimoji="0" lang="ja-JP" altLang="en-US" sz="1600" b="0" i="0" u="none" strike="noStrike" cap="none" normalizeH="0" baseline="0" dirty="0">
              <a:ln>
                <a:noFill/>
              </a:ln>
              <a:effectLst/>
              <a:latin typeface="A-OTF 新ゴ Pro H" pitchFamily="34" charset="-128"/>
              <a:ea typeface="A-OTF 新ゴ Pro H" pitchFamily="34" charset="-128"/>
            </a:endParaRPr>
          </a:p>
        </p:txBody>
      </p:sp>
      <p:sp>
        <p:nvSpPr>
          <p:cNvPr id="7" name="矢印: 下 6">
            <a:extLst>
              <a:ext uri="{FF2B5EF4-FFF2-40B4-BE49-F238E27FC236}">
                <a16:creationId xmlns:a16="http://schemas.microsoft.com/office/drawing/2014/main" id="{5505420F-6BB2-468B-A3EF-8D269B0E8A1C}"/>
              </a:ext>
            </a:extLst>
          </p:cNvPr>
          <p:cNvSpPr/>
          <p:nvPr/>
        </p:nvSpPr>
        <p:spPr bwMode="auto">
          <a:xfrm>
            <a:off x="4225969" y="2123653"/>
            <a:ext cx="1656184" cy="792088"/>
          </a:xfrm>
          <a:prstGeom prst="downArrow">
            <a:avLst/>
          </a:prstGeom>
          <a:solidFill>
            <a:srgbClr val="FFCC99"/>
          </a:solidFill>
          <a:ln w="38100" cap="flat" cmpd="sng" algn="ctr">
            <a:solidFill>
              <a:srgbClr val="FF6600"/>
            </a:solidFill>
            <a:prstDash val="solid"/>
            <a:round/>
            <a:headEnd type="none" w="med" len="med"/>
            <a:tailEnd type="triangl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ja-JP" altLang="en-US" sz="1600" b="0" i="0" u="none" strike="noStrike" cap="none" normalizeH="0" baseline="0">
              <a:ln>
                <a:noFill/>
              </a:ln>
              <a:effectLst/>
              <a:latin typeface="A-OTF 新ゴ Pro H" pitchFamily="34" charset="-128"/>
              <a:ea typeface="A-OTF 新ゴ Pro H" pitchFamily="34" charset="-128"/>
            </a:endParaRPr>
          </a:p>
        </p:txBody>
      </p:sp>
      <p:sp>
        <p:nvSpPr>
          <p:cNvPr id="8" name="四角形: 角を丸くする 7">
            <a:extLst>
              <a:ext uri="{FF2B5EF4-FFF2-40B4-BE49-F238E27FC236}">
                <a16:creationId xmlns:a16="http://schemas.microsoft.com/office/drawing/2014/main" id="{63E403B7-4D52-466D-A0DE-2907AD5EDB5F}"/>
              </a:ext>
            </a:extLst>
          </p:cNvPr>
          <p:cNvSpPr/>
          <p:nvPr/>
        </p:nvSpPr>
        <p:spPr bwMode="auto">
          <a:xfrm>
            <a:off x="287784" y="2988539"/>
            <a:ext cx="9577064" cy="864096"/>
          </a:xfrm>
          <a:prstGeom prst="roundRect">
            <a:avLst/>
          </a:prstGeom>
          <a:solidFill>
            <a:srgbClr val="FFCC99"/>
          </a:solidFill>
          <a:ln w="38100" cap="flat" cmpd="sng" algn="ctr">
            <a:solidFill>
              <a:srgbClr val="FF6600"/>
            </a:solidFill>
            <a:prstDash val="solid"/>
            <a:round/>
            <a:headEnd type="none" w="med" len="med"/>
            <a:tailEnd type="triangl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ja-JP" altLang="en-US" sz="2800" b="0" i="0" u="none" strike="noStrike" cap="none" normalizeH="0" baseline="0" dirty="0">
                <a:ln>
                  <a:noFill/>
                </a:ln>
                <a:effectLst/>
                <a:latin typeface="Meiryo UI" panose="020B0604030504040204" pitchFamily="50" charset="-128"/>
                <a:ea typeface="Meiryo UI" panose="020B0604030504040204" pitchFamily="50" charset="-128"/>
              </a:rPr>
              <a:t>書き込み速度　</a:t>
            </a:r>
            <a:r>
              <a:rPr lang="en-US" altLang="ja-JP" sz="2800" dirty="0">
                <a:latin typeface="Meiryo UI" panose="020B0604030504040204" pitchFamily="50" charset="-128"/>
                <a:ea typeface="Meiryo UI" panose="020B0604030504040204" pitchFamily="50" charset="-128"/>
              </a:rPr>
              <a:t>j</a:t>
            </a:r>
            <a:r>
              <a:rPr kumimoji="0" lang="en-US" altLang="ja-JP" sz="2800" b="0" i="0" u="none" strike="noStrike" cap="none" normalizeH="0" baseline="0" dirty="0">
                <a:ln>
                  <a:noFill/>
                </a:ln>
                <a:effectLst/>
                <a:latin typeface="Meiryo UI" panose="020B0604030504040204" pitchFamily="50" charset="-128"/>
                <a:ea typeface="Meiryo UI" panose="020B0604030504040204" pitchFamily="50" charset="-128"/>
              </a:rPr>
              <a:t>ournal&lt;&lt;ordered &lt; writeback</a:t>
            </a:r>
            <a:endParaRPr kumimoji="0" lang="ja-JP" altLang="en-US" sz="2800" b="0" i="0" u="none" strike="noStrike" cap="none" normalizeH="0" baseline="0" dirty="0">
              <a:ln>
                <a:noFill/>
              </a:ln>
              <a:effectLst/>
              <a:latin typeface="Meiryo UI" panose="020B0604030504040204" pitchFamily="50" charset="-128"/>
              <a:ea typeface="Meiryo UI" panose="020B0604030504040204" pitchFamily="50" charset="-128"/>
            </a:endParaRPr>
          </a:p>
        </p:txBody>
      </p:sp>
      <p:sp>
        <p:nvSpPr>
          <p:cNvPr id="9" name="四角形: 角を丸くする 8">
            <a:extLst>
              <a:ext uri="{FF2B5EF4-FFF2-40B4-BE49-F238E27FC236}">
                <a16:creationId xmlns:a16="http://schemas.microsoft.com/office/drawing/2014/main" id="{E0BA3E21-6A73-4961-9815-84750E29FD04}"/>
              </a:ext>
            </a:extLst>
          </p:cNvPr>
          <p:cNvSpPr/>
          <p:nvPr/>
        </p:nvSpPr>
        <p:spPr bwMode="auto">
          <a:xfrm>
            <a:off x="287784" y="4050836"/>
            <a:ext cx="9577064" cy="1080120"/>
          </a:xfrm>
          <a:prstGeom prst="roundRect">
            <a:avLst/>
          </a:prstGeom>
          <a:solidFill>
            <a:srgbClr val="FFCC99"/>
          </a:solidFill>
          <a:ln w="38100" cap="flat" cmpd="sng" algn="ctr">
            <a:solidFill>
              <a:srgbClr val="FF6600"/>
            </a:solidFill>
            <a:prstDash val="solid"/>
            <a:round/>
            <a:headEnd type="none" w="med" len="med"/>
            <a:tailEnd type="triangl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altLang="ja-JP" sz="2400" dirty="0">
                <a:latin typeface="Meiryo UI" panose="020B0604030504040204" pitchFamily="50" charset="-128"/>
                <a:ea typeface="Meiryo UI" panose="020B0604030504040204" pitchFamily="50" charset="-128"/>
              </a:rPr>
              <a:t>journal</a:t>
            </a:r>
            <a:r>
              <a:rPr lang="ja-JP" altLang="en-US" sz="2400" dirty="0">
                <a:latin typeface="Meiryo UI" panose="020B0604030504040204" pitchFamily="50" charset="-128"/>
                <a:ea typeface="Meiryo UI" panose="020B0604030504040204" pitchFamily="50" charset="-128"/>
              </a:rPr>
              <a:t>設定では、読み込み時、ファイル実体に変更が反映されていないことも</a:t>
            </a:r>
            <a:endParaRPr lang="en-US" altLang="ja-JP" sz="2400" dirty="0">
              <a:latin typeface="Meiryo UI" panose="020B0604030504040204" pitchFamily="50" charset="-128"/>
              <a:ea typeface="Meiryo UI" panose="020B0604030504040204" pitchFamily="50" charset="-128"/>
            </a:endParaRPr>
          </a:p>
          <a:p>
            <a:pPr marL="0" marR="0" indent="0" algn="l" defTabSz="914400" rtl="0" eaLnBrk="0" fontAlgn="base" latinLnBrk="0" hangingPunct="0">
              <a:lnSpc>
                <a:spcPct val="100000"/>
              </a:lnSpc>
              <a:spcBef>
                <a:spcPct val="0"/>
              </a:spcBef>
              <a:spcAft>
                <a:spcPct val="0"/>
              </a:spcAft>
              <a:buClrTx/>
              <a:buSzTx/>
              <a:buFontTx/>
              <a:buNone/>
              <a:tabLst/>
            </a:pPr>
            <a:r>
              <a:rPr kumimoji="0" lang="ja-JP" altLang="en-US" sz="2400" b="0" i="0" u="none" strike="noStrike" cap="none" normalizeH="0" baseline="0" dirty="0">
                <a:ln>
                  <a:noFill/>
                </a:ln>
                <a:effectLst/>
                <a:latin typeface="Meiryo UI" panose="020B0604030504040204" pitchFamily="50" charset="-128"/>
                <a:ea typeface="Meiryo UI" panose="020B0604030504040204" pitchFamily="50" charset="-128"/>
              </a:rPr>
              <a:t>考慮する必要がある（ジャーナル領域の内容も確認する必要）。</a:t>
            </a:r>
            <a:endParaRPr kumimoji="0" lang="ja-JP" altLang="en-US" sz="1600" b="0" i="0" u="none" strike="noStrike" cap="none" normalizeH="0" baseline="0" dirty="0">
              <a:ln>
                <a:noFill/>
              </a:ln>
              <a:effectLst/>
              <a:latin typeface="A-OTF 新ゴ Pro H" pitchFamily="34" charset="-128"/>
              <a:ea typeface="A-OTF 新ゴ Pro H" pitchFamily="34" charset="-128"/>
            </a:endParaRPr>
          </a:p>
        </p:txBody>
      </p:sp>
      <p:sp>
        <p:nvSpPr>
          <p:cNvPr id="10" name="矢印: 下 9">
            <a:extLst>
              <a:ext uri="{FF2B5EF4-FFF2-40B4-BE49-F238E27FC236}">
                <a16:creationId xmlns:a16="http://schemas.microsoft.com/office/drawing/2014/main" id="{276C427B-0EA2-407B-BD68-5A99637CEFF9}"/>
              </a:ext>
            </a:extLst>
          </p:cNvPr>
          <p:cNvSpPr/>
          <p:nvPr/>
        </p:nvSpPr>
        <p:spPr bwMode="auto">
          <a:xfrm>
            <a:off x="4236858" y="5219997"/>
            <a:ext cx="1656184" cy="792088"/>
          </a:xfrm>
          <a:prstGeom prst="downArrow">
            <a:avLst/>
          </a:prstGeom>
          <a:solidFill>
            <a:srgbClr val="FFCC99"/>
          </a:solidFill>
          <a:ln w="38100" cap="flat" cmpd="sng" algn="ctr">
            <a:solidFill>
              <a:srgbClr val="FF6600"/>
            </a:solidFill>
            <a:prstDash val="solid"/>
            <a:round/>
            <a:headEnd type="none" w="med" len="med"/>
            <a:tailEnd type="triangl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ja-JP" altLang="en-US" sz="1600" b="0" i="0" u="none" strike="noStrike" cap="none" normalizeH="0" baseline="0">
              <a:ln>
                <a:noFill/>
              </a:ln>
              <a:effectLst/>
              <a:latin typeface="A-OTF 新ゴ Pro H" pitchFamily="34" charset="-128"/>
              <a:ea typeface="A-OTF 新ゴ Pro H" pitchFamily="34" charset="-128"/>
            </a:endParaRPr>
          </a:p>
        </p:txBody>
      </p:sp>
      <p:sp>
        <p:nvSpPr>
          <p:cNvPr id="11" name="四角形: 角を丸くする 10">
            <a:extLst>
              <a:ext uri="{FF2B5EF4-FFF2-40B4-BE49-F238E27FC236}">
                <a16:creationId xmlns:a16="http://schemas.microsoft.com/office/drawing/2014/main" id="{E33096B8-799E-42A7-A0D4-B1AC0BC0B282}"/>
              </a:ext>
            </a:extLst>
          </p:cNvPr>
          <p:cNvSpPr/>
          <p:nvPr/>
        </p:nvSpPr>
        <p:spPr bwMode="auto">
          <a:xfrm>
            <a:off x="143768" y="6101126"/>
            <a:ext cx="9721080" cy="1370449"/>
          </a:xfrm>
          <a:prstGeom prst="roundRect">
            <a:avLst/>
          </a:prstGeom>
          <a:solidFill>
            <a:srgbClr val="FFCC99"/>
          </a:solidFill>
          <a:ln w="38100" cap="flat" cmpd="sng" algn="ctr">
            <a:solidFill>
              <a:srgbClr val="FF6600"/>
            </a:solidFill>
            <a:prstDash val="solid"/>
            <a:round/>
            <a:headEnd type="none" w="med" len="med"/>
            <a:tailEnd type="triangl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ja-JP" altLang="en-US" sz="2400" b="0" i="0" u="none" strike="noStrike" cap="none" normalizeH="0" baseline="0" dirty="0">
                <a:ln>
                  <a:noFill/>
                </a:ln>
                <a:effectLst/>
                <a:latin typeface="Meiryo UI" panose="020B0604030504040204" pitchFamily="50" charset="-128"/>
                <a:ea typeface="Meiryo UI" panose="020B0604030504040204" pitchFamily="50" charset="-128"/>
              </a:rPr>
              <a:t>メタデータ</a:t>
            </a:r>
            <a:r>
              <a:rPr kumimoji="0" lang="en-US" altLang="ja-JP" sz="2400" b="0" i="0" u="none" strike="noStrike" cap="none" normalizeH="0" baseline="0" dirty="0">
                <a:ln>
                  <a:noFill/>
                </a:ln>
                <a:effectLst/>
                <a:latin typeface="Meiryo UI" panose="020B0604030504040204" pitchFamily="50" charset="-128"/>
                <a:ea typeface="Meiryo UI" panose="020B0604030504040204" pitchFamily="50" charset="-128"/>
              </a:rPr>
              <a:t>(</a:t>
            </a:r>
            <a:r>
              <a:rPr kumimoji="0" lang="ja-JP" altLang="en-US" sz="2400" b="0" i="0" u="none" strike="noStrike" cap="none" normalizeH="0" baseline="0" dirty="0">
                <a:ln>
                  <a:noFill/>
                </a:ln>
                <a:effectLst/>
                <a:latin typeface="Meiryo UI" panose="020B0604030504040204" pitchFamily="50" charset="-128"/>
                <a:ea typeface="Meiryo UI" panose="020B0604030504040204" pitchFamily="50" charset="-128"/>
              </a:rPr>
              <a:t>ディレクトリなど</a:t>
            </a:r>
            <a:r>
              <a:rPr kumimoji="0" lang="en-US" altLang="ja-JP" sz="2400" b="0" i="0" u="none" strike="noStrike" cap="none" normalizeH="0" baseline="0" dirty="0">
                <a:ln>
                  <a:noFill/>
                </a:ln>
                <a:effectLst/>
                <a:latin typeface="Meiryo UI" panose="020B0604030504040204" pitchFamily="50" charset="-128"/>
                <a:ea typeface="Meiryo UI" panose="020B0604030504040204" pitchFamily="50" charset="-128"/>
              </a:rPr>
              <a:t>)</a:t>
            </a:r>
            <a:r>
              <a:rPr kumimoji="0" lang="ja-JP" altLang="en-US" sz="2400" b="0" i="0" u="none" strike="noStrike" cap="none" normalizeH="0" baseline="0" dirty="0">
                <a:ln>
                  <a:noFill/>
                </a:ln>
                <a:effectLst/>
                <a:latin typeface="Meiryo UI" panose="020B0604030504040204" pitchFamily="50" charset="-128"/>
                <a:ea typeface="Meiryo UI" panose="020B0604030504040204" pitchFamily="50" charset="-128"/>
              </a:rPr>
              <a:t>を操作するファイルの生成・削除時や、</a:t>
            </a:r>
            <a:br>
              <a:rPr kumimoji="0" lang="en-US" altLang="ja-JP" sz="2400" b="0" i="0" u="none" strike="noStrike" cap="none" normalizeH="0" baseline="0" dirty="0">
                <a:ln>
                  <a:noFill/>
                </a:ln>
                <a:effectLst/>
                <a:latin typeface="Meiryo UI" panose="020B0604030504040204" pitchFamily="50" charset="-128"/>
                <a:ea typeface="Meiryo UI" panose="020B0604030504040204" pitchFamily="50" charset="-128"/>
              </a:rPr>
            </a:br>
            <a:r>
              <a:rPr kumimoji="0" lang="ja-JP" altLang="en-US" sz="2400" b="0" i="0" u="none" strike="noStrike" cap="none" normalizeH="0" baseline="0" dirty="0">
                <a:ln>
                  <a:noFill/>
                </a:ln>
                <a:effectLst/>
                <a:latin typeface="Meiryo UI" panose="020B0604030504040204" pitchFamily="50" charset="-128"/>
                <a:ea typeface="Meiryo UI" panose="020B0604030504040204" pitchFamily="50" charset="-128"/>
              </a:rPr>
              <a:t>ファイル実体が</a:t>
            </a:r>
            <a:r>
              <a:rPr kumimoji="0" lang="en-US" altLang="ja-JP" sz="2400" b="0" i="0" u="none" strike="noStrike" cap="none" normalizeH="0" baseline="0" dirty="0">
                <a:ln>
                  <a:noFill/>
                </a:ln>
                <a:effectLst/>
                <a:latin typeface="Meiryo UI" panose="020B0604030504040204" pitchFamily="50" charset="-128"/>
                <a:ea typeface="Meiryo UI" panose="020B0604030504040204" pitchFamily="50" charset="-128"/>
              </a:rPr>
              <a:t>commit</a:t>
            </a:r>
            <a:r>
              <a:rPr kumimoji="0" lang="ja-JP" altLang="en-US" sz="2400" b="0" i="0" u="none" strike="noStrike" cap="none" normalizeH="0" baseline="0" dirty="0">
                <a:ln>
                  <a:noFill/>
                </a:ln>
                <a:effectLst/>
                <a:latin typeface="Meiryo UI" panose="020B0604030504040204" pitchFamily="50" charset="-128"/>
                <a:ea typeface="Meiryo UI" panose="020B0604030504040204" pitchFamily="50" charset="-128"/>
              </a:rPr>
              <a:t>されていないファイルを読むときには、速度が少し遅くなる</a:t>
            </a:r>
            <a:endParaRPr kumimoji="0" lang="en-US" altLang="ja-JP" sz="2400" b="0" i="0" u="none" strike="noStrike" cap="none" normalizeH="0" baseline="0" dirty="0">
              <a:ln>
                <a:noFill/>
              </a:ln>
              <a:effectLst/>
              <a:latin typeface="Meiryo UI" panose="020B0604030504040204" pitchFamily="50" charset="-128"/>
              <a:ea typeface="Meiryo UI" panose="020B0604030504040204" pitchFamily="50"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ja-JP" altLang="en-US" sz="2400" b="0" i="0" u="sng" strike="noStrike" cap="none" normalizeH="0" baseline="0" dirty="0">
                <a:ln>
                  <a:noFill/>
                </a:ln>
                <a:effectLst/>
                <a:latin typeface="Meiryo UI" panose="020B0604030504040204" pitchFamily="50" charset="-128"/>
                <a:ea typeface="Meiryo UI" panose="020B0604030504040204" pitchFamily="50" charset="-128"/>
              </a:rPr>
              <a:t>読み込み速度 </a:t>
            </a:r>
            <a:r>
              <a:rPr kumimoji="0" lang="en-US" altLang="ja-JP" sz="2400" b="0" i="0" u="sng" strike="noStrike" cap="none" normalizeH="0" baseline="0" dirty="0">
                <a:ln>
                  <a:noFill/>
                </a:ln>
                <a:effectLst/>
                <a:latin typeface="Meiryo UI" panose="020B0604030504040204" pitchFamily="50" charset="-128"/>
                <a:ea typeface="Meiryo UI" panose="020B0604030504040204" pitchFamily="50" charset="-128"/>
              </a:rPr>
              <a:t>journal &lt; ordered </a:t>
            </a:r>
            <a:r>
              <a:rPr kumimoji="0" lang="ja-JP" altLang="en-US" sz="2400" b="0" i="0" u="sng" strike="noStrike" cap="none" normalizeH="0" baseline="0" dirty="0">
                <a:ln>
                  <a:noFill/>
                </a:ln>
                <a:effectLst/>
                <a:latin typeface="Meiryo UI" panose="020B0604030504040204" pitchFamily="50" charset="-128"/>
                <a:ea typeface="Meiryo UI" panose="020B0604030504040204" pitchFamily="50" charset="-128"/>
              </a:rPr>
              <a:t>≑ </a:t>
            </a:r>
            <a:r>
              <a:rPr kumimoji="0" lang="en-US" altLang="ja-JP" sz="2400" b="0" i="0" u="sng" strike="noStrike" cap="none" normalizeH="0" baseline="0" dirty="0">
                <a:ln>
                  <a:noFill/>
                </a:ln>
                <a:effectLst/>
                <a:latin typeface="Meiryo UI" panose="020B0604030504040204" pitchFamily="50" charset="-128"/>
                <a:ea typeface="Meiryo UI" panose="020B0604030504040204" pitchFamily="50" charset="-128"/>
              </a:rPr>
              <a:t>writeback</a:t>
            </a:r>
            <a:endParaRPr kumimoji="0" lang="ja-JP" altLang="en-US" sz="2400" b="0" i="0" u="sng" strike="noStrike" cap="none" normalizeH="0" baseline="0" dirty="0">
              <a:ln>
                <a:noFill/>
              </a:ln>
              <a:effectLst/>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932674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52F5C5-5411-4920-BCB5-B3B6A2243F84}"/>
              </a:ext>
            </a:extLst>
          </p:cNvPr>
          <p:cNvSpPr>
            <a:spLocks noGrp="1"/>
          </p:cNvSpPr>
          <p:nvPr>
            <p:ph type="title"/>
          </p:nvPr>
        </p:nvSpPr>
        <p:spPr/>
        <p:txBody>
          <a:bodyPr/>
          <a:lstStyle/>
          <a:p>
            <a:r>
              <a:rPr kumimoji="1" lang="ja-JP" altLang="en-US" dirty="0"/>
              <a:t>（余談）</a:t>
            </a:r>
            <a:r>
              <a:rPr kumimoji="1" lang="en-US" altLang="ja-JP" dirty="0"/>
              <a:t>Windows</a:t>
            </a:r>
            <a:r>
              <a:rPr kumimoji="1" lang="ja-JP" altLang="en-US" dirty="0"/>
              <a:t>の</a:t>
            </a:r>
            <a:r>
              <a:rPr kumimoji="1" lang="en-US" altLang="ja-JP" dirty="0"/>
              <a:t>USB</a:t>
            </a:r>
            <a:r>
              <a:rPr kumimoji="1" lang="ja-JP" altLang="en-US" dirty="0"/>
              <a:t>メモリ</a:t>
            </a:r>
          </a:p>
        </p:txBody>
      </p:sp>
      <p:pic>
        <p:nvPicPr>
          <p:cNvPr id="5" name="コンテンツ プレースホルダー 4" descr="グラフィカル ユーザー インターフェイス, テキスト, アプリケーション&#10;&#10;自動的に生成された説明">
            <a:extLst>
              <a:ext uri="{FF2B5EF4-FFF2-40B4-BE49-F238E27FC236}">
                <a16:creationId xmlns:a16="http://schemas.microsoft.com/office/drawing/2014/main" id="{E4EF84EF-E0C1-4700-ACB7-0396F225CC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896" y="611485"/>
            <a:ext cx="7485245" cy="6840760"/>
          </a:xfrm>
        </p:spPr>
      </p:pic>
    </p:spTree>
    <p:extLst>
      <p:ext uri="{BB962C8B-B14F-4D97-AF65-F5344CB8AC3E}">
        <p14:creationId xmlns:p14="http://schemas.microsoft.com/office/powerpoint/2010/main" val="246366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6418" name="Rectangle 2"/>
          <p:cNvSpPr>
            <a:spLocks noGrp="1" noChangeArrowheads="1"/>
          </p:cNvSpPr>
          <p:nvPr>
            <p:ph type="title"/>
          </p:nvPr>
        </p:nvSpPr>
        <p:spPr>
          <a:xfrm>
            <a:off x="720725" y="0"/>
            <a:ext cx="9001125" cy="720725"/>
          </a:xfrm>
          <a:ln/>
        </p:spPr>
        <p:txBody>
          <a:bodyPr/>
          <a:lstStyle/>
          <a:p>
            <a:pPr hangingPunct="1"/>
            <a:endParaRPr kumimoji="1" lang="ja-JP" altLang="en-US" dirty="0"/>
          </a:p>
        </p:txBody>
      </p:sp>
      <p:sp>
        <p:nvSpPr>
          <p:cNvPr id="956419"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a:t>14.2</a:t>
            </a:r>
            <a:endParaRPr lang="ja-JP" altLang="en-GB" sz="4800"/>
          </a:p>
          <a:p>
            <a:pPr marL="0" indent="0" algn="ctr">
              <a:spcBef>
                <a:spcPct val="0"/>
              </a:spcBef>
              <a:spcAft>
                <a:spcPct val="0"/>
              </a:spcAft>
              <a:buSzPct val="45000"/>
              <a:buFont typeface="StarSymbol" pitchFamily="2" charset="0"/>
              <a:buNone/>
            </a:pPr>
            <a:r>
              <a:rPr lang="ja-JP" altLang="en-GB" sz="4800"/>
              <a:t>非同期入出力</a:t>
            </a:r>
          </a:p>
          <a:p>
            <a:pPr marL="0" indent="0" algn="ctr">
              <a:spcBef>
                <a:spcPct val="0"/>
              </a:spcBef>
              <a:spcAft>
                <a:spcPct val="0"/>
              </a:spcAft>
              <a:buSzPct val="45000"/>
              <a:buFont typeface="StarSymbol" pitchFamily="2" charset="0"/>
              <a:buNone/>
            </a:pPr>
            <a:endParaRPr lang="ja-JP" altLang="en-GB" sz="4800"/>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3586" name="Rectangle 2"/>
          <p:cNvSpPr>
            <a:spLocks noGrp="1" noChangeArrowheads="1"/>
          </p:cNvSpPr>
          <p:nvPr>
            <p:ph type="title"/>
          </p:nvPr>
        </p:nvSpPr>
        <p:spPr/>
        <p:txBody>
          <a:bodyPr/>
          <a:lstStyle/>
          <a:p>
            <a:r>
              <a:rPr lang="ja-JP" altLang="en-US"/>
              <a:t>非同期入出力</a:t>
            </a:r>
          </a:p>
        </p:txBody>
      </p:sp>
      <p:sp>
        <p:nvSpPr>
          <p:cNvPr id="963587" name="Rectangle 3"/>
          <p:cNvSpPr>
            <a:spLocks noGrp="1" noChangeArrowheads="1"/>
          </p:cNvSpPr>
          <p:nvPr>
            <p:ph type="body" idx="1"/>
          </p:nvPr>
        </p:nvSpPr>
        <p:spPr/>
        <p:txBody>
          <a:bodyPr/>
          <a:lstStyle/>
          <a:p>
            <a:r>
              <a:rPr lang="ja-JP" altLang="en-US" dirty="0"/>
              <a:t>通常の </a:t>
            </a:r>
            <a:r>
              <a:rPr lang="en-US" altLang="ja-JP" dirty="0"/>
              <a:t>I/O</a:t>
            </a:r>
            <a:r>
              <a:rPr lang="ja-JP" altLang="en-US" dirty="0"/>
              <a:t>（同期）</a:t>
            </a:r>
          </a:p>
          <a:p>
            <a:pPr lvl="1"/>
            <a:r>
              <a:rPr lang="ja-JP" altLang="en-US" dirty="0"/>
              <a:t>スーパバイザコールにより</a:t>
            </a:r>
            <a:br>
              <a:rPr lang="ja-JP" altLang="en-US" dirty="0"/>
            </a:br>
            <a:r>
              <a:rPr lang="ja-JP" altLang="en-US" dirty="0"/>
              <a:t>実行中のプロセスを待ち状態に移行</a:t>
            </a:r>
          </a:p>
          <a:p>
            <a:pPr lvl="1"/>
            <a:r>
              <a:rPr lang="en-US" altLang="ja-JP" dirty="0"/>
              <a:t>I/O </a:t>
            </a:r>
            <a:r>
              <a:rPr lang="ja-JP" altLang="en-US" dirty="0"/>
              <a:t>操作</a:t>
            </a:r>
          </a:p>
          <a:p>
            <a:pPr lvl="2"/>
            <a:r>
              <a:rPr lang="ja-JP" altLang="en-US" dirty="0"/>
              <a:t>プロセスにとっては非常に長い待ち時間</a:t>
            </a:r>
          </a:p>
          <a:p>
            <a:pPr lvl="2"/>
            <a:endParaRPr lang="ja-JP" altLang="en-US" dirty="0"/>
          </a:p>
          <a:p>
            <a:r>
              <a:rPr lang="ja-JP" altLang="en-US" dirty="0"/>
              <a:t>ノンブロッキング </a:t>
            </a:r>
            <a:r>
              <a:rPr lang="en-US" altLang="ja-JP" dirty="0"/>
              <a:t>I/O</a:t>
            </a:r>
            <a:r>
              <a:rPr lang="ja-JP" altLang="en-US" dirty="0"/>
              <a:t>（非同期）</a:t>
            </a:r>
          </a:p>
          <a:p>
            <a:pPr lvl="1"/>
            <a:r>
              <a:rPr lang="en-US" altLang="ja-JP" dirty="0"/>
              <a:t>I/O </a:t>
            </a:r>
            <a:r>
              <a:rPr lang="ja-JP" altLang="en-US" dirty="0"/>
              <a:t>操作の際，プロセスを止めない</a:t>
            </a:r>
          </a:p>
          <a:p>
            <a:pPr lvl="1"/>
            <a:r>
              <a:rPr lang="en-US" altLang="ja-JP" dirty="0"/>
              <a:t>I/O </a:t>
            </a:r>
            <a:r>
              <a:rPr lang="ja-JP" altLang="en-US" dirty="0"/>
              <a:t>処理を待たずに実行できる部分を先にやっとく</a:t>
            </a:r>
            <a:endParaRPr lang="en-US" altLang="ja-JP" dirty="0"/>
          </a:p>
          <a:p>
            <a:pPr lvl="1"/>
            <a:r>
              <a:rPr lang="ja-JP" altLang="en-US" dirty="0"/>
              <a:t>但し、</a:t>
            </a:r>
            <a:r>
              <a:rPr lang="en-US" altLang="ja-JP" dirty="0"/>
              <a:t>I/O</a:t>
            </a:r>
            <a:r>
              <a:rPr lang="ja-JP" altLang="en-US" dirty="0"/>
              <a:t>処理が終わったかを確認するのは呼び出し側プロセスの責任</a:t>
            </a:r>
          </a:p>
          <a:p>
            <a:pPr lvl="1"/>
            <a:endParaRPr lang="en-US" altLang="ja-JP"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4627" name="Rectangle 19"/>
          <p:cNvSpPr>
            <a:spLocks noGrp="1" noChangeArrowheads="1"/>
          </p:cNvSpPr>
          <p:nvPr>
            <p:ph type="title"/>
          </p:nvPr>
        </p:nvSpPr>
        <p:spPr/>
        <p:txBody>
          <a:bodyPr/>
          <a:lstStyle/>
          <a:p>
            <a:endParaRPr lang="ja-JP" altLang="en-US"/>
          </a:p>
        </p:txBody>
      </p:sp>
      <p:sp>
        <p:nvSpPr>
          <p:cNvPr id="964628" name="Rectangle 20"/>
          <p:cNvSpPr>
            <a:spLocks noGrp="1" noChangeArrowheads="1"/>
          </p:cNvSpPr>
          <p:nvPr>
            <p:ph type="body" idx="1"/>
          </p:nvPr>
        </p:nvSpPr>
        <p:spPr/>
        <p:txBody>
          <a:bodyPr/>
          <a:lstStyle/>
          <a:p>
            <a:r>
              <a:rPr lang="ja-JP" altLang="en-US"/>
              <a:t>同期入出力</a:t>
            </a:r>
          </a:p>
          <a:p>
            <a:endParaRPr lang="ja-JP" altLang="en-US"/>
          </a:p>
          <a:p>
            <a:endParaRPr lang="ja-JP" altLang="en-US"/>
          </a:p>
          <a:p>
            <a:endParaRPr lang="ja-JP" altLang="en-US"/>
          </a:p>
          <a:p>
            <a:endParaRPr lang="ja-JP" altLang="en-US"/>
          </a:p>
          <a:p>
            <a:r>
              <a:rPr lang="ja-JP" altLang="en-US"/>
              <a:t>非同期入出力</a:t>
            </a:r>
          </a:p>
        </p:txBody>
      </p:sp>
      <p:sp>
        <p:nvSpPr>
          <p:cNvPr id="964613" name="Line 5"/>
          <p:cNvSpPr>
            <a:spLocks noChangeShapeType="1"/>
          </p:cNvSpPr>
          <p:nvPr/>
        </p:nvSpPr>
        <p:spPr bwMode="auto">
          <a:xfrm>
            <a:off x="792163" y="1979613"/>
            <a:ext cx="8424862" cy="0"/>
          </a:xfrm>
          <a:prstGeom prst="line">
            <a:avLst/>
          </a:prstGeom>
          <a:noFill/>
          <a:ln w="38100">
            <a:solidFill>
              <a:srgbClr val="FF6600"/>
            </a:solidFill>
            <a:round/>
            <a:headEnd/>
            <a:tailEnd type="triangle" w="med" len="me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14" name="Line 6"/>
          <p:cNvSpPr>
            <a:spLocks noChangeShapeType="1"/>
          </p:cNvSpPr>
          <p:nvPr/>
        </p:nvSpPr>
        <p:spPr bwMode="auto">
          <a:xfrm>
            <a:off x="792163" y="3132138"/>
            <a:ext cx="8424862" cy="0"/>
          </a:xfrm>
          <a:prstGeom prst="line">
            <a:avLst/>
          </a:prstGeom>
          <a:noFill/>
          <a:ln w="38100">
            <a:solidFill>
              <a:srgbClr val="FF6600"/>
            </a:solidFill>
            <a:round/>
            <a:headEnd/>
            <a:tailEnd type="triangle" w="med" len="me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16" name="Line 8"/>
          <p:cNvSpPr>
            <a:spLocks noChangeShapeType="1"/>
          </p:cNvSpPr>
          <p:nvPr/>
        </p:nvSpPr>
        <p:spPr bwMode="auto">
          <a:xfrm>
            <a:off x="792163" y="5507038"/>
            <a:ext cx="8424862" cy="0"/>
          </a:xfrm>
          <a:prstGeom prst="line">
            <a:avLst/>
          </a:prstGeom>
          <a:noFill/>
          <a:ln w="38100">
            <a:solidFill>
              <a:srgbClr val="FF6600"/>
            </a:solidFill>
            <a:round/>
            <a:headEnd/>
            <a:tailEnd type="triangle" w="med" len="me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17" name="Line 9"/>
          <p:cNvSpPr>
            <a:spLocks noChangeShapeType="1"/>
          </p:cNvSpPr>
          <p:nvPr/>
        </p:nvSpPr>
        <p:spPr bwMode="auto">
          <a:xfrm>
            <a:off x="792163" y="6659563"/>
            <a:ext cx="8424862" cy="0"/>
          </a:xfrm>
          <a:prstGeom prst="line">
            <a:avLst/>
          </a:prstGeom>
          <a:noFill/>
          <a:ln w="38100">
            <a:solidFill>
              <a:srgbClr val="FF6600"/>
            </a:solidFill>
            <a:round/>
            <a:headEnd/>
            <a:tailEnd type="triangle" w="med" len="me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18" name="AutoShape 10"/>
          <p:cNvSpPr>
            <a:spLocks noChangeArrowheads="1"/>
          </p:cNvSpPr>
          <p:nvPr/>
        </p:nvSpPr>
        <p:spPr bwMode="auto">
          <a:xfrm>
            <a:off x="792163" y="1835150"/>
            <a:ext cx="2592387" cy="288925"/>
          </a:xfrm>
          <a:prstGeom prst="rightArrow">
            <a:avLst>
              <a:gd name="adj1" fmla="val 49454"/>
              <a:gd name="adj2" fmla="val 80130"/>
            </a:avLst>
          </a:prstGeom>
          <a:solidFill>
            <a:srgbClr val="99CCFF"/>
          </a:solidFill>
          <a:ln w="38100" algn="ctr">
            <a:solidFill>
              <a:schemeClr val="accent2"/>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19" name="AutoShape 11"/>
          <p:cNvSpPr>
            <a:spLocks noChangeArrowheads="1"/>
          </p:cNvSpPr>
          <p:nvPr/>
        </p:nvSpPr>
        <p:spPr bwMode="auto">
          <a:xfrm>
            <a:off x="3527425" y="2986088"/>
            <a:ext cx="2520950" cy="288925"/>
          </a:xfrm>
          <a:prstGeom prst="rightArrow">
            <a:avLst>
              <a:gd name="adj1" fmla="val 49454"/>
              <a:gd name="adj2" fmla="val 77922"/>
            </a:avLst>
          </a:prstGeom>
          <a:solidFill>
            <a:srgbClr val="FF99FF"/>
          </a:solidFill>
          <a:ln w="38100" algn="ctr">
            <a:solidFill>
              <a:srgbClr val="A50021"/>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20" name="AutoShape 12"/>
          <p:cNvSpPr>
            <a:spLocks noChangeArrowheads="1"/>
          </p:cNvSpPr>
          <p:nvPr/>
        </p:nvSpPr>
        <p:spPr bwMode="auto">
          <a:xfrm>
            <a:off x="6191250" y="1835150"/>
            <a:ext cx="2520950" cy="288925"/>
          </a:xfrm>
          <a:prstGeom prst="rightArrow">
            <a:avLst>
              <a:gd name="adj1" fmla="val 49454"/>
              <a:gd name="adj2" fmla="val 77922"/>
            </a:avLst>
          </a:prstGeom>
          <a:solidFill>
            <a:schemeClr val="hlink"/>
          </a:solidFill>
          <a:ln w="38100" algn="ctr">
            <a:solidFill>
              <a:schemeClr val="accent2"/>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22" name="AutoShape 14"/>
          <p:cNvSpPr>
            <a:spLocks noChangeArrowheads="1"/>
          </p:cNvSpPr>
          <p:nvPr/>
        </p:nvSpPr>
        <p:spPr bwMode="auto">
          <a:xfrm>
            <a:off x="792163" y="5362575"/>
            <a:ext cx="2592387" cy="288925"/>
          </a:xfrm>
          <a:prstGeom prst="rightArrow">
            <a:avLst>
              <a:gd name="adj1" fmla="val 49454"/>
              <a:gd name="adj2" fmla="val 80130"/>
            </a:avLst>
          </a:prstGeom>
          <a:solidFill>
            <a:srgbClr val="99CCFF"/>
          </a:solidFill>
          <a:ln w="38100" algn="ctr">
            <a:solidFill>
              <a:schemeClr val="accent2"/>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23" name="AutoShape 15"/>
          <p:cNvSpPr>
            <a:spLocks noChangeArrowheads="1"/>
          </p:cNvSpPr>
          <p:nvPr/>
        </p:nvSpPr>
        <p:spPr bwMode="auto">
          <a:xfrm>
            <a:off x="3527425" y="6515100"/>
            <a:ext cx="2520950" cy="288925"/>
          </a:xfrm>
          <a:prstGeom prst="rightArrow">
            <a:avLst>
              <a:gd name="adj1" fmla="val 49454"/>
              <a:gd name="adj2" fmla="val 77922"/>
            </a:avLst>
          </a:prstGeom>
          <a:solidFill>
            <a:srgbClr val="FF99FF"/>
          </a:solidFill>
          <a:ln w="38100" algn="ctr">
            <a:solidFill>
              <a:srgbClr val="A50021"/>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24" name="AutoShape 16"/>
          <p:cNvSpPr>
            <a:spLocks noChangeArrowheads="1"/>
          </p:cNvSpPr>
          <p:nvPr/>
        </p:nvSpPr>
        <p:spPr bwMode="auto">
          <a:xfrm>
            <a:off x="3527425" y="5364163"/>
            <a:ext cx="2305050" cy="288925"/>
          </a:xfrm>
          <a:prstGeom prst="rightArrow">
            <a:avLst>
              <a:gd name="adj1" fmla="val 49454"/>
              <a:gd name="adj2" fmla="val 71248"/>
            </a:avLst>
          </a:prstGeom>
          <a:solidFill>
            <a:schemeClr val="hlink"/>
          </a:solidFill>
          <a:ln w="38100" algn="ctr">
            <a:solidFill>
              <a:schemeClr val="accent2"/>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26" name="AutoShape 18"/>
          <p:cNvSpPr>
            <a:spLocks noChangeArrowheads="1"/>
          </p:cNvSpPr>
          <p:nvPr/>
        </p:nvSpPr>
        <p:spPr bwMode="auto">
          <a:xfrm>
            <a:off x="6192838" y="5364163"/>
            <a:ext cx="720725" cy="288925"/>
          </a:xfrm>
          <a:prstGeom prst="rightArrow">
            <a:avLst>
              <a:gd name="adj1" fmla="val 42861"/>
              <a:gd name="adj2" fmla="val 82423"/>
            </a:avLst>
          </a:prstGeom>
          <a:solidFill>
            <a:schemeClr val="hlink"/>
          </a:solidFill>
          <a:ln w="38100" algn="ctr">
            <a:solidFill>
              <a:schemeClr val="accent2"/>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29" name="Text Box 21"/>
          <p:cNvSpPr txBox="1">
            <a:spLocks noChangeArrowheads="1"/>
          </p:cNvSpPr>
          <p:nvPr/>
        </p:nvSpPr>
        <p:spPr bwMode="auto">
          <a:xfrm>
            <a:off x="700285" y="1547813"/>
            <a:ext cx="1701405" cy="340735"/>
          </a:xfrm>
          <a:prstGeom prst="rect">
            <a:avLst/>
          </a:prstGeom>
          <a:noFill/>
          <a:ln w="38100" algn="ctr">
            <a:noFill/>
            <a:miter lim="800000"/>
            <a:headEnd/>
            <a:tailEnd/>
          </a:ln>
          <a:effectLst/>
        </p:spPr>
        <p:txBody>
          <a:bodyPr wrap="none" lIns="90000" tIns="46800" rIns="90000" bIns="46800">
            <a:spAutoFit/>
          </a:bodyPr>
          <a:lstStyle/>
          <a:p>
            <a:r>
              <a:rPr lang="ja-JP" altLang="en-US" dirty="0">
                <a:latin typeface="ＭＳ Ｐゴシック" panose="020B0600070205080204" pitchFamily="50" charset="-128"/>
                <a:ea typeface="ＭＳ Ｐゴシック" panose="020B0600070205080204" pitchFamily="50" charset="-128"/>
              </a:rPr>
              <a:t>ユーザプログラム</a:t>
            </a:r>
          </a:p>
        </p:txBody>
      </p:sp>
      <p:sp>
        <p:nvSpPr>
          <p:cNvPr id="964630" name="Text Box 22"/>
          <p:cNvSpPr txBox="1">
            <a:spLocks noChangeArrowheads="1"/>
          </p:cNvSpPr>
          <p:nvPr/>
        </p:nvSpPr>
        <p:spPr bwMode="auto">
          <a:xfrm>
            <a:off x="754750" y="2771775"/>
            <a:ext cx="451062" cy="34073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OS</a:t>
            </a:r>
          </a:p>
        </p:txBody>
      </p:sp>
      <p:sp>
        <p:nvSpPr>
          <p:cNvPr id="964631" name="Text Box 23"/>
          <p:cNvSpPr txBox="1">
            <a:spLocks noChangeArrowheads="1"/>
          </p:cNvSpPr>
          <p:nvPr/>
        </p:nvSpPr>
        <p:spPr bwMode="auto">
          <a:xfrm>
            <a:off x="700285" y="5099050"/>
            <a:ext cx="1701405" cy="340735"/>
          </a:xfrm>
          <a:prstGeom prst="rect">
            <a:avLst/>
          </a:prstGeom>
          <a:noFill/>
          <a:ln w="38100" algn="ctr">
            <a:noFill/>
            <a:miter lim="800000"/>
            <a:headEnd/>
            <a:tailEnd/>
          </a:ln>
          <a:effectLst/>
        </p:spPr>
        <p:txBody>
          <a:bodyPr wrap="none" lIns="90000" tIns="46800" rIns="90000" bIns="46800">
            <a:spAutoFit/>
          </a:bodyPr>
          <a:lstStyle/>
          <a:p>
            <a:r>
              <a:rPr lang="ja-JP" altLang="en-US" dirty="0">
                <a:latin typeface="ＭＳ Ｐゴシック" panose="020B0600070205080204" pitchFamily="50" charset="-128"/>
                <a:ea typeface="ＭＳ Ｐゴシック" panose="020B0600070205080204" pitchFamily="50" charset="-128"/>
              </a:rPr>
              <a:t>ユーザプログラム</a:t>
            </a:r>
          </a:p>
        </p:txBody>
      </p:sp>
      <p:sp>
        <p:nvSpPr>
          <p:cNvPr id="964632" name="Text Box 24"/>
          <p:cNvSpPr txBox="1">
            <a:spLocks noChangeArrowheads="1"/>
          </p:cNvSpPr>
          <p:nvPr/>
        </p:nvSpPr>
        <p:spPr bwMode="auto">
          <a:xfrm>
            <a:off x="754750" y="6323013"/>
            <a:ext cx="451062" cy="34073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OS</a:t>
            </a:r>
          </a:p>
        </p:txBody>
      </p:sp>
      <p:sp>
        <p:nvSpPr>
          <p:cNvPr id="964633" name="AutoShape 25"/>
          <p:cNvSpPr>
            <a:spLocks noChangeArrowheads="1"/>
          </p:cNvSpPr>
          <p:nvPr/>
        </p:nvSpPr>
        <p:spPr bwMode="auto">
          <a:xfrm flipH="1">
            <a:off x="3455988" y="1476375"/>
            <a:ext cx="360362" cy="431800"/>
          </a:xfrm>
          <a:prstGeom prst="lightningBolt">
            <a:avLst/>
          </a:prstGeom>
          <a:solidFill>
            <a:srgbClr val="FFFF66"/>
          </a:solidFill>
          <a:ln w="38100" algn="ctr">
            <a:solidFill>
              <a:srgbClr val="FF99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34" name="Line 26"/>
          <p:cNvSpPr>
            <a:spLocks noChangeShapeType="1"/>
          </p:cNvSpPr>
          <p:nvPr/>
        </p:nvSpPr>
        <p:spPr bwMode="auto">
          <a:xfrm>
            <a:off x="3384550" y="1979613"/>
            <a:ext cx="142875" cy="1152525"/>
          </a:xfrm>
          <a:prstGeom prst="line">
            <a:avLst/>
          </a:prstGeom>
          <a:noFill/>
          <a:ln w="38100">
            <a:solidFill>
              <a:srgbClr val="FF6600"/>
            </a:solidFill>
            <a:prstDash val="sysDot"/>
            <a:round/>
            <a:headEnd/>
            <a:tailEnd type="triangle" w="med" len="me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35" name="Line 27"/>
          <p:cNvSpPr>
            <a:spLocks noChangeShapeType="1"/>
          </p:cNvSpPr>
          <p:nvPr/>
        </p:nvSpPr>
        <p:spPr bwMode="auto">
          <a:xfrm flipV="1">
            <a:off x="6048375" y="1979613"/>
            <a:ext cx="144463" cy="1152525"/>
          </a:xfrm>
          <a:prstGeom prst="line">
            <a:avLst/>
          </a:prstGeom>
          <a:noFill/>
          <a:ln w="38100">
            <a:solidFill>
              <a:srgbClr val="FF6600"/>
            </a:solidFill>
            <a:prstDash val="sysDot"/>
            <a:round/>
            <a:headEnd/>
            <a:tailEnd type="triangle" w="med" len="me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36" name="AutoShape 28"/>
          <p:cNvSpPr>
            <a:spLocks noChangeArrowheads="1"/>
          </p:cNvSpPr>
          <p:nvPr/>
        </p:nvSpPr>
        <p:spPr bwMode="auto">
          <a:xfrm flipH="1">
            <a:off x="3455988" y="5003800"/>
            <a:ext cx="360362" cy="431800"/>
          </a:xfrm>
          <a:prstGeom prst="lightningBolt">
            <a:avLst/>
          </a:prstGeom>
          <a:solidFill>
            <a:srgbClr val="FFFF66"/>
          </a:solidFill>
          <a:ln w="38100" algn="ctr">
            <a:solidFill>
              <a:srgbClr val="FF99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37" name="Line 29"/>
          <p:cNvSpPr>
            <a:spLocks noChangeShapeType="1"/>
          </p:cNvSpPr>
          <p:nvPr/>
        </p:nvSpPr>
        <p:spPr bwMode="auto">
          <a:xfrm>
            <a:off x="3384550" y="5508625"/>
            <a:ext cx="142875" cy="1150938"/>
          </a:xfrm>
          <a:prstGeom prst="line">
            <a:avLst/>
          </a:prstGeom>
          <a:noFill/>
          <a:ln w="38100">
            <a:solidFill>
              <a:srgbClr val="FF6600"/>
            </a:solidFill>
            <a:prstDash val="sysDot"/>
            <a:round/>
            <a:headEnd/>
            <a:tailEnd type="triangle" w="med" len="me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38" name="Line 30"/>
          <p:cNvSpPr>
            <a:spLocks noChangeShapeType="1"/>
          </p:cNvSpPr>
          <p:nvPr/>
        </p:nvSpPr>
        <p:spPr bwMode="auto">
          <a:xfrm flipV="1">
            <a:off x="6048375" y="5508625"/>
            <a:ext cx="144463" cy="1152525"/>
          </a:xfrm>
          <a:prstGeom prst="line">
            <a:avLst/>
          </a:prstGeom>
          <a:noFill/>
          <a:ln w="38100">
            <a:solidFill>
              <a:srgbClr val="FF6600"/>
            </a:solidFill>
            <a:prstDash val="sysDot"/>
            <a:round/>
            <a:headEnd/>
            <a:tailEnd type="triangle" w="med" len="me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39" name="AutoShape 31"/>
          <p:cNvSpPr>
            <a:spLocks noChangeArrowheads="1"/>
          </p:cNvSpPr>
          <p:nvPr/>
        </p:nvSpPr>
        <p:spPr bwMode="auto">
          <a:xfrm>
            <a:off x="4248150" y="4211638"/>
            <a:ext cx="1800225" cy="936625"/>
          </a:xfrm>
          <a:prstGeom prst="cloudCallout">
            <a:avLst>
              <a:gd name="adj1" fmla="val -43750"/>
              <a:gd name="adj2" fmla="val 70000"/>
            </a:avLst>
          </a:prstGeom>
          <a:solidFill>
            <a:srgbClr val="CCFFFF"/>
          </a:solidFill>
          <a:ln w="38100">
            <a:solidFill>
              <a:srgbClr val="99CCFF"/>
            </a:solidFill>
            <a:round/>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I/O</a:t>
            </a:r>
            <a:r>
              <a:rPr lang="ja-JP" altLang="en-US" dirty="0">
                <a:latin typeface="ＭＳ Ｐゴシック" panose="020B0600070205080204" pitchFamily="50" charset="-128"/>
                <a:ea typeface="ＭＳ Ｐゴシック" panose="020B0600070205080204" pitchFamily="50" charset="-128"/>
              </a:rPr>
              <a:t>待ちの</a:t>
            </a:r>
          </a:p>
          <a:p>
            <a:r>
              <a:rPr lang="ja-JP" altLang="en-US" dirty="0">
                <a:latin typeface="ＭＳ Ｐゴシック" panose="020B0600070205080204" pitchFamily="50" charset="-128"/>
                <a:ea typeface="ＭＳ Ｐゴシック" panose="020B0600070205080204" pitchFamily="50" charset="-128"/>
              </a:rPr>
              <a:t>必要ない部分を</a:t>
            </a:r>
          </a:p>
          <a:p>
            <a:r>
              <a:rPr lang="ja-JP" altLang="en-US" dirty="0">
                <a:latin typeface="ＭＳ Ｐゴシック" panose="020B0600070205080204" pitchFamily="50" charset="-128"/>
                <a:ea typeface="ＭＳ Ｐゴシック" panose="020B0600070205080204" pitchFamily="50" charset="-128"/>
              </a:rPr>
              <a:t>実行</a:t>
            </a:r>
          </a:p>
        </p:txBody>
      </p:sp>
      <p:sp>
        <p:nvSpPr>
          <p:cNvPr id="964640" name="Line 32"/>
          <p:cNvSpPr>
            <a:spLocks noChangeShapeType="1"/>
          </p:cNvSpPr>
          <p:nvPr/>
        </p:nvSpPr>
        <p:spPr bwMode="auto">
          <a:xfrm>
            <a:off x="8785225" y="1619250"/>
            <a:ext cx="0" cy="3168650"/>
          </a:xfrm>
          <a:prstGeom prst="line">
            <a:avLst/>
          </a:prstGeom>
          <a:noFill/>
          <a:ln w="38100" cap="rnd">
            <a:solidFill>
              <a:srgbClr val="00CC66"/>
            </a:solidFill>
            <a:prstDash val="sysDot"/>
            <a:round/>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41" name="Line 33"/>
          <p:cNvSpPr>
            <a:spLocks noChangeShapeType="1"/>
          </p:cNvSpPr>
          <p:nvPr/>
        </p:nvSpPr>
        <p:spPr bwMode="auto">
          <a:xfrm>
            <a:off x="6985000" y="3779838"/>
            <a:ext cx="0" cy="3168650"/>
          </a:xfrm>
          <a:prstGeom prst="line">
            <a:avLst/>
          </a:prstGeom>
          <a:noFill/>
          <a:ln w="38100" cap="rnd">
            <a:solidFill>
              <a:srgbClr val="00CC66"/>
            </a:solidFill>
            <a:prstDash val="sysDot"/>
            <a:round/>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4642" name="AutoShape 34"/>
          <p:cNvSpPr>
            <a:spLocks noChangeArrowheads="1"/>
          </p:cNvSpPr>
          <p:nvPr/>
        </p:nvSpPr>
        <p:spPr bwMode="auto">
          <a:xfrm>
            <a:off x="6985000" y="3851275"/>
            <a:ext cx="1800225" cy="576263"/>
          </a:xfrm>
          <a:prstGeom prst="leftRightArrow">
            <a:avLst>
              <a:gd name="adj1" fmla="val 50000"/>
              <a:gd name="adj2" fmla="val 62479"/>
            </a:avLst>
          </a:prstGeom>
          <a:solidFill>
            <a:srgbClr val="FF0000"/>
          </a:solidFill>
          <a:ln w="38100" algn="ctr">
            <a:noFill/>
            <a:miter lim="800000"/>
            <a:headEnd/>
            <a:tailEnd/>
          </a:ln>
          <a:effectLst/>
        </p:spPr>
        <p:txBody>
          <a:bodyPr wrap="none" lIns="90000" tIns="46800" rIns="90000" bIns="46800" anchor="ctr"/>
          <a:lstStyle/>
          <a:p>
            <a:r>
              <a:rPr lang="ja-JP" altLang="en-US" dirty="0">
                <a:solidFill>
                  <a:schemeClr val="bg1"/>
                </a:solidFill>
                <a:latin typeface="ＭＳ Ｐゴシック" panose="020B0600070205080204" pitchFamily="50" charset="-128"/>
                <a:ea typeface="ＭＳ Ｐゴシック" panose="020B0600070205080204" pitchFamily="50" charset="-128"/>
              </a:rPr>
              <a:t>高速化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64618"/>
                                        </p:tgtEl>
                                        <p:attrNameLst>
                                          <p:attrName>style.visibility</p:attrName>
                                        </p:attrNameLst>
                                      </p:cBhvr>
                                      <p:to>
                                        <p:strVal val="visible"/>
                                      </p:to>
                                    </p:set>
                                    <p:animEffect transition="in" filter="wipe(left)">
                                      <p:cBhvr>
                                        <p:cTn id="7" dur="500"/>
                                        <p:tgtEl>
                                          <p:spTgt spid="96461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64633"/>
                                        </p:tgtEl>
                                        <p:attrNameLst>
                                          <p:attrName>style.visibility</p:attrName>
                                        </p:attrNameLst>
                                      </p:cBhvr>
                                      <p:to>
                                        <p:strVal val="visible"/>
                                      </p:to>
                                    </p:set>
                                    <p:animEffect transition="in" filter="wipe(right)">
                                      <p:cBhvr>
                                        <p:cTn id="11" dur="500"/>
                                        <p:tgtEl>
                                          <p:spTgt spid="96463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964634"/>
                                        </p:tgtEl>
                                        <p:attrNameLst>
                                          <p:attrName>style.visibility</p:attrName>
                                        </p:attrNameLst>
                                      </p:cBhvr>
                                      <p:to>
                                        <p:strVal val="visible"/>
                                      </p:to>
                                    </p:set>
                                    <p:animEffect transition="in" filter="wipe(up)">
                                      <p:cBhvr>
                                        <p:cTn id="16" dur="500"/>
                                        <p:tgtEl>
                                          <p:spTgt spid="964634"/>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964619"/>
                                        </p:tgtEl>
                                        <p:attrNameLst>
                                          <p:attrName>style.visibility</p:attrName>
                                        </p:attrNameLst>
                                      </p:cBhvr>
                                      <p:to>
                                        <p:strVal val="visible"/>
                                      </p:to>
                                    </p:set>
                                    <p:animEffect transition="in" filter="wipe(left)">
                                      <p:cBhvr>
                                        <p:cTn id="20" dur="500"/>
                                        <p:tgtEl>
                                          <p:spTgt spid="96461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964635"/>
                                        </p:tgtEl>
                                        <p:attrNameLst>
                                          <p:attrName>style.visibility</p:attrName>
                                        </p:attrNameLst>
                                      </p:cBhvr>
                                      <p:to>
                                        <p:strVal val="visible"/>
                                      </p:to>
                                    </p:set>
                                    <p:animEffect transition="in" filter="wipe(down)">
                                      <p:cBhvr>
                                        <p:cTn id="25" dur="500"/>
                                        <p:tgtEl>
                                          <p:spTgt spid="964635"/>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964620"/>
                                        </p:tgtEl>
                                        <p:attrNameLst>
                                          <p:attrName>style.visibility</p:attrName>
                                        </p:attrNameLst>
                                      </p:cBhvr>
                                      <p:to>
                                        <p:strVal val="visible"/>
                                      </p:to>
                                    </p:set>
                                    <p:animEffect transition="in" filter="wipe(left)">
                                      <p:cBhvr>
                                        <p:cTn id="29" dur="500"/>
                                        <p:tgtEl>
                                          <p:spTgt spid="96462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964622"/>
                                        </p:tgtEl>
                                        <p:attrNameLst>
                                          <p:attrName>style.visibility</p:attrName>
                                        </p:attrNameLst>
                                      </p:cBhvr>
                                      <p:to>
                                        <p:strVal val="visible"/>
                                      </p:to>
                                    </p:set>
                                    <p:animEffect transition="in" filter="wipe(left)">
                                      <p:cBhvr>
                                        <p:cTn id="34" dur="500"/>
                                        <p:tgtEl>
                                          <p:spTgt spid="964622"/>
                                        </p:tgtEl>
                                      </p:cBhvr>
                                    </p:animEffect>
                                  </p:childTnLst>
                                </p:cTn>
                              </p:par>
                            </p:childTnLst>
                          </p:cTn>
                        </p:par>
                        <p:par>
                          <p:cTn id="35" fill="hold">
                            <p:stCondLst>
                              <p:cond delay="500"/>
                            </p:stCondLst>
                            <p:childTnLst>
                              <p:par>
                                <p:cTn id="36" presetID="22" presetClass="entr" presetSubtype="2" fill="hold" grpId="0" nodeType="afterEffect">
                                  <p:stCondLst>
                                    <p:cond delay="0"/>
                                  </p:stCondLst>
                                  <p:childTnLst>
                                    <p:set>
                                      <p:cBhvr>
                                        <p:cTn id="37" dur="1" fill="hold">
                                          <p:stCondLst>
                                            <p:cond delay="0"/>
                                          </p:stCondLst>
                                        </p:cTn>
                                        <p:tgtEl>
                                          <p:spTgt spid="964636"/>
                                        </p:tgtEl>
                                        <p:attrNameLst>
                                          <p:attrName>style.visibility</p:attrName>
                                        </p:attrNameLst>
                                      </p:cBhvr>
                                      <p:to>
                                        <p:strVal val="visible"/>
                                      </p:to>
                                    </p:set>
                                    <p:animEffect transition="in" filter="wipe(right)">
                                      <p:cBhvr>
                                        <p:cTn id="38" dur="500"/>
                                        <p:tgtEl>
                                          <p:spTgt spid="964636"/>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964637"/>
                                        </p:tgtEl>
                                        <p:attrNameLst>
                                          <p:attrName>style.visibility</p:attrName>
                                        </p:attrNameLst>
                                      </p:cBhvr>
                                      <p:to>
                                        <p:strVal val="visible"/>
                                      </p:to>
                                    </p:set>
                                    <p:animEffect transition="in" filter="wipe(up)">
                                      <p:cBhvr>
                                        <p:cTn id="43" dur="500"/>
                                        <p:tgtEl>
                                          <p:spTgt spid="964637"/>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964623"/>
                                        </p:tgtEl>
                                        <p:attrNameLst>
                                          <p:attrName>style.visibility</p:attrName>
                                        </p:attrNameLst>
                                      </p:cBhvr>
                                      <p:to>
                                        <p:strVal val="visible"/>
                                      </p:to>
                                    </p:set>
                                    <p:animEffect transition="in" filter="wipe(left)">
                                      <p:cBhvr>
                                        <p:cTn id="47" dur="500"/>
                                        <p:tgtEl>
                                          <p:spTgt spid="964623"/>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964624"/>
                                        </p:tgtEl>
                                        <p:attrNameLst>
                                          <p:attrName>style.visibility</p:attrName>
                                        </p:attrNameLst>
                                      </p:cBhvr>
                                      <p:to>
                                        <p:strVal val="visible"/>
                                      </p:to>
                                    </p:set>
                                    <p:animEffect transition="in" filter="wipe(left)">
                                      <p:cBhvr>
                                        <p:cTn id="50" dur="500"/>
                                        <p:tgtEl>
                                          <p:spTgt spid="964624"/>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964639"/>
                                        </p:tgtEl>
                                        <p:attrNameLst>
                                          <p:attrName>style.visibility</p:attrName>
                                        </p:attrNameLst>
                                      </p:cBhvr>
                                      <p:to>
                                        <p:strVal val="visible"/>
                                      </p:to>
                                    </p:set>
                                    <p:animEffect transition="in" filter="wipe(down)">
                                      <p:cBhvr>
                                        <p:cTn id="53" dur="500"/>
                                        <p:tgtEl>
                                          <p:spTgt spid="96463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964638"/>
                                        </p:tgtEl>
                                        <p:attrNameLst>
                                          <p:attrName>style.visibility</p:attrName>
                                        </p:attrNameLst>
                                      </p:cBhvr>
                                      <p:to>
                                        <p:strVal val="visible"/>
                                      </p:to>
                                    </p:set>
                                    <p:animEffect transition="in" filter="wipe(down)">
                                      <p:cBhvr>
                                        <p:cTn id="58" dur="500"/>
                                        <p:tgtEl>
                                          <p:spTgt spid="964638"/>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964626"/>
                                        </p:tgtEl>
                                        <p:attrNameLst>
                                          <p:attrName>style.visibility</p:attrName>
                                        </p:attrNameLst>
                                      </p:cBhvr>
                                      <p:to>
                                        <p:strVal val="visible"/>
                                      </p:to>
                                    </p:set>
                                    <p:animEffect transition="in" filter="wipe(left)">
                                      <p:cBhvr>
                                        <p:cTn id="62" dur="500"/>
                                        <p:tgtEl>
                                          <p:spTgt spid="96462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964641"/>
                                        </p:tgtEl>
                                        <p:attrNameLst>
                                          <p:attrName>style.visibility</p:attrName>
                                        </p:attrNameLst>
                                      </p:cBhvr>
                                      <p:to>
                                        <p:strVal val="visible"/>
                                      </p:to>
                                    </p:set>
                                    <p:animEffect transition="in" filter="wipe(down)">
                                      <p:cBhvr>
                                        <p:cTn id="67" dur="500"/>
                                        <p:tgtEl>
                                          <p:spTgt spid="964641"/>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964640"/>
                                        </p:tgtEl>
                                        <p:attrNameLst>
                                          <p:attrName>style.visibility</p:attrName>
                                        </p:attrNameLst>
                                      </p:cBhvr>
                                      <p:to>
                                        <p:strVal val="visible"/>
                                      </p:to>
                                    </p:set>
                                    <p:animEffect transition="in" filter="wipe(up)">
                                      <p:cBhvr>
                                        <p:cTn id="70" dur="500"/>
                                        <p:tgtEl>
                                          <p:spTgt spid="964640"/>
                                        </p:tgtEl>
                                      </p:cBhvr>
                                    </p:animEffect>
                                  </p:childTnLst>
                                </p:cTn>
                              </p:par>
                            </p:childTnLst>
                          </p:cTn>
                        </p:par>
                        <p:par>
                          <p:cTn id="71" fill="hold">
                            <p:stCondLst>
                              <p:cond delay="500"/>
                            </p:stCondLst>
                            <p:childTnLst>
                              <p:par>
                                <p:cTn id="72" presetID="55" presetClass="entr" presetSubtype="0" fill="hold" grpId="0" nodeType="afterEffect">
                                  <p:stCondLst>
                                    <p:cond delay="0"/>
                                  </p:stCondLst>
                                  <p:childTnLst>
                                    <p:set>
                                      <p:cBhvr>
                                        <p:cTn id="73" dur="1" fill="hold">
                                          <p:stCondLst>
                                            <p:cond delay="0"/>
                                          </p:stCondLst>
                                        </p:cTn>
                                        <p:tgtEl>
                                          <p:spTgt spid="964642"/>
                                        </p:tgtEl>
                                        <p:attrNameLst>
                                          <p:attrName>style.visibility</p:attrName>
                                        </p:attrNameLst>
                                      </p:cBhvr>
                                      <p:to>
                                        <p:strVal val="visible"/>
                                      </p:to>
                                    </p:set>
                                    <p:anim calcmode="lin" valueType="num">
                                      <p:cBhvr>
                                        <p:cTn id="74" dur="1000" fill="hold"/>
                                        <p:tgtEl>
                                          <p:spTgt spid="964642"/>
                                        </p:tgtEl>
                                        <p:attrNameLst>
                                          <p:attrName>ppt_w</p:attrName>
                                        </p:attrNameLst>
                                      </p:cBhvr>
                                      <p:tavLst>
                                        <p:tav tm="0">
                                          <p:val>
                                            <p:strVal val="#ppt_w*0.70"/>
                                          </p:val>
                                        </p:tav>
                                        <p:tav tm="100000">
                                          <p:val>
                                            <p:strVal val="#ppt_w"/>
                                          </p:val>
                                        </p:tav>
                                      </p:tavLst>
                                    </p:anim>
                                    <p:anim calcmode="lin" valueType="num">
                                      <p:cBhvr>
                                        <p:cTn id="75" dur="1000" fill="hold"/>
                                        <p:tgtEl>
                                          <p:spTgt spid="964642"/>
                                        </p:tgtEl>
                                        <p:attrNameLst>
                                          <p:attrName>ppt_h</p:attrName>
                                        </p:attrNameLst>
                                      </p:cBhvr>
                                      <p:tavLst>
                                        <p:tav tm="0">
                                          <p:val>
                                            <p:strVal val="#ppt_h"/>
                                          </p:val>
                                        </p:tav>
                                        <p:tav tm="100000">
                                          <p:val>
                                            <p:strVal val="#ppt_h"/>
                                          </p:val>
                                        </p:tav>
                                      </p:tavLst>
                                    </p:anim>
                                    <p:animEffect transition="in" filter="fade">
                                      <p:cBhvr>
                                        <p:cTn id="76" dur="1000"/>
                                        <p:tgtEl>
                                          <p:spTgt spid="964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4618" grpId="0" animBg="1"/>
      <p:bldP spid="964619" grpId="0" animBg="1"/>
      <p:bldP spid="964620" grpId="0" animBg="1"/>
      <p:bldP spid="964622" grpId="0" animBg="1"/>
      <p:bldP spid="964623" grpId="0" animBg="1"/>
      <p:bldP spid="964624" grpId="0" animBg="1"/>
      <p:bldP spid="964626" grpId="0" animBg="1"/>
      <p:bldP spid="964633" grpId="0" animBg="1"/>
      <p:bldP spid="964634" grpId="0" animBg="1"/>
      <p:bldP spid="964635" grpId="0" animBg="1"/>
      <p:bldP spid="964636" grpId="0" animBg="1"/>
      <p:bldP spid="964637" grpId="0" animBg="1"/>
      <p:bldP spid="964638" grpId="0" animBg="1"/>
      <p:bldP spid="964639" grpId="0" animBg="1"/>
      <p:bldP spid="964640" grpId="0" animBg="1"/>
      <p:bldP spid="964641" grpId="0" animBg="1"/>
      <p:bldP spid="96464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466" name="Rectangle 2"/>
          <p:cNvSpPr>
            <a:spLocks noGrp="1" noChangeArrowheads="1"/>
          </p:cNvSpPr>
          <p:nvPr>
            <p:ph type="title"/>
          </p:nvPr>
        </p:nvSpPr>
        <p:spPr>
          <a:xfrm>
            <a:off x="720725" y="0"/>
            <a:ext cx="9001125" cy="720725"/>
          </a:xfrm>
          <a:ln/>
        </p:spPr>
        <p:txBody>
          <a:bodyPr/>
          <a:lstStyle/>
          <a:p>
            <a:pPr hangingPunct="1"/>
            <a:endParaRPr kumimoji="1" lang="ja-JP" altLang="en-US" dirty="0"/>
          </a:p>
        </p:txBody>
      </p:sp>
      <p:sp>
        <p:nvSpPr>
          <p:cNvPr id="958467"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a:t>14.3</a:t>
            </a:r>
            <a:endParaRPr lang="ja-JP" altLang="en-GB" sz="4800"/>
          </a:p>
          <a:p>
            <a:pPr marL="0" indent="0" algn="ctr">
              <a:spcBef>
                <a:spcPct val="0"/>
              </a:spcBef>
              <a:spcAft>
                <a:spcPct val="0"/>
              </a:spcAft>
              <a:buSzPct val="45000"/>
              <a:buFont typeface="StarSymbol" pitchFamily="2" charset="0"/>
              <a:buNone/>
            </a:pPr>
            <a:r>
              <a:rPr lang="ja-JP" altLang="en-GB" sz="4800"/>
              <a:t>ファイルシステムの仮想化</a:t>
            </a:r>
          </a:p>
          <a:p>
            <a:pPr marL="0" indent="0" algn="ctr">
              <a:spcBef>
                <a:spcPct val="0"/>
              </a:spcBef>
              <a:spcAft>
                <a:spcPct val="0"/>
              </a:spcAft>
              <a:buSzPct val="45000"/>
              <a:buFont typeface="StarSymbol" pitchFamily="2" charset="0"/>
              <a:buNone/>
            </a:pPr>
            <a:endParaRPr lang="ja-JP" altLang="en-GB" sz="480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6898" name="Rectangle 2"/>
          <p:cNvSpPr>
            <a:spLocks noGrp="1" noChangeArrowheads="1"/>
          </p:cNvSpPr>
          <p:nvPr>
            <p:ph type="title"/>
          </p:nvPr>
        </p:nvSpPr>
        <p:spPr/>
        <p:txBody>
          <a:bodyPr/>
          <a:lstStyle/>
          <a:p>
            <a:r>
              <a:rPr lang="ja-JP" altLang="en-US"/>
              <a:t>ディスクに関する仮想化</a:t>
            </a:r>
          </a:p>
        </p:txBody>
      </p:sp>
      <p:sp>
        <p:nvSpPr>
          <p:cNvPr id="976899" name="Rectangle 3"/>
          <p:cNvSpPr>
            <a:spLocks noGrp="1" noChangeArrowheads="1"/>
          </p:cNvSpPr>
          <p:nvPr>
            <p:ph type="body" idx="1"/>
          </p:nvPr>
        </p:nvSpPr>
        <p:spPr>
          <a:xfrm>
            <a:off x="287338" y="971550"/>
            <a:ext cx="9793287" cy="6588125"/>
          </a:xfrm>
          <a:ln/>
        </p:spPr>
        <p:txBody>
          <a:bodyPr>
            <a:normAutofit lnSpcReduction="10000"/>
          </a:bodyPr>
          <a:lstStyle/>
          <a:p>
            <a:r>
              <a:rPr lang="ja-JP" altLang="en-US" dirty="0"/>
              <a:t>ディスクキャッシュ</a:t>
            </a:r>
          </a:p>
          <a:p>
            <a:pPr lvl="1"/>
            <a:r>
              <a:rPr lang="ja-JP" altLang="en-US" dirty="0">
                <a:solidFill>
                  <a:srgbClr val="008000"/>
                </a:solidFill>
              </a:rPr>
              <a:t>ディスク</a:t>
            </a:r>
            <a:r>
              <a:rPr lang="ja-JP" altLang="en-US" dirty="0"/>
              <a:t>上のデータを一部</a:t>
            </a:r>
            <a:r>
              <a:rPr lang="ja-JP" altLang="en-US" dirty="0">
                <a:solidFill>
                  <a:srgbClr val="008000"/>
                </a:solidFill>
              </a:rPr>
              <a:t>主記憶</a:t>
            </a:r>
            <a:r>
              <a:rPr lang="ja-JP" altLang="en-US" dirty="0"/>
              <a:t>に置くことで，</a:t>
            </a:r>
            <a:br>
              <a:rPr lang="ja-JP" altLang="en-US" dirty="0"/>
            </a:br>
            <a:r>
              <a:rPr lang="ja-JP" altLang="en-US" dirty="0"/>
              <a:t>低速なディスクへの読み書きを，</a:t>
            </a:r>
            <a:br>
              <a:rPr lang="ja-JP" altLang="en-US" dirty="0"/>
            </a:br>
            <a:r>
              <a:rPr lang="ja-JP" altLang="en-US" dirty="0">
                <a:solidFill>
                  <a:srgbClr val="008000"/>
                </a:solidFill>
              </a:rPr>
              <a:t>主記憶</a:t>
            </a:r>
            <a:r>
              <a:rPr lang="ja-JP" altLang="en-US" dirty="0"/>
              <a:t>アクセス時間で実現する</a:t>
            </a:r>
            <a:endParaRPr lang="en-US" altLang="ja-JP" dirty="0"/>
          </a:p>
          <a:p>
            <a:r>
              <a:rPr lang="en-US" altLang="ja-JP" dirty="0"/>
              <a:t>VFS</a:t>
            </a:r>
          </a:p>
          <a:p>
            <a:pPr lvl="1"/>
            <a:r>
              <a:rPr lang="ja-JP" altLang="en-US" dirty="0"/>
              <a:t>アプリケーションと二次記憶装置との間に位置する</a:t>
            </a:r>
            <a:endParaRPr lang="en-US" altLang="ja-JP" dirty="0"/>
          </a:p>
          <a:p>
            <a:pPr lvl="1"/>
            <a:r>
              <a:rPr lang="ja-JP" altLang="en-US" dirty="0"/>
              <a:t>アプリケーションからのファイル操作要求を、各二次記憶システムごとの</a:t>
            </a:r>
            <a:r>
              <a:rPr lang="en-US" altLang="ja-JP" dirty="0"/>
              <a:t>API(Application Program Interface)</a:t>
            </a:r>
            <a:r>
              <a:rPr lang="ja-JP" altLang="en-US" dirty="0"/>
              <a:t>に変換</a:t>
            </a:r>
          </a:p>
          <a:p>
            <a:r>
              <a:rPr lang="ja-JP" altLang="en-US" dirty="0"/>
              <a:t>ステージング</a:t>
            </a:r>
          </a:p>
          <a:p>
            <a:pPr lvl="1"/>
            <a:r>
              <a:rPr lang="ja-JP" altLang="en-US" dirty="0">
                <a:solidFill>
                  <a:srgbClr val="008000"/>
                </a:solidFill>
              </a:rPr>
              <a:t>テープ等</a:t>
            </a:r>
            <a:r>
              <a:rPr lang="ja-JP" altLang="en-US" dirty="0"/>
              <a:t>のデータを一部</a:t>
            </a:r>
            <a:r>
              <a:rPr lang="ja-JP" altLang="en-US" dirty="0">
                <a:solidFill>
                  <a:srgbClr val="008000"/>
                </a:solidFill>
              </a:rPr>
              <a:t>ハードディスク</a:t>
            </a:r>
            <a:r>
              <a:rPr lang="ja-JP" altLang="en-US" dirty="0"/>
              <a:t>に置くことで，</a:t>
            </a:r>
            <a:br>
              <a:rPr lang="ja-JP" altLang="en-US" dirty="0"/>
            </a:br>
            <a:r>
              <a:rPr lang="ja-JP" altLang="en-US" dirty="0"/>
              <a:t>低速な二次記憶への読み書きを，</a:t>
            </a:r>
            <a:br>
              <a:rPr lang="ja-JP" altLang="en-US" dirty="0"/>
            </a:br>
            <a:r>
              <a:rPr lang="ja-JP" altLang="en-US" dirty="0"/>
              <a:t>（比較的高速な二次記憶である）</a:t>
            </a:r>
            <a:r>
              <a:rPr lang="ja-JP" altLang="en-US" dirty="0">
                <a:solidFill>
                  <a:srgbClr val="008000"/>
                </a:solidFill>
              </a:rPr>
              <a:t>ハードディスク</a:t>
            </a:r>
            <a:r>
              <a:rPr lang="ja-JP" altLang="en-US" dirty="0"/>
              <a:t>への</a:t>
            </a:r>
            <a:br>
              <a:rPr lang="ja-JP" altLang="en-US" dirty="0"/>
            </a:br>
            <a:r>
              <a:rPr lang="ja-JP" altLang="en-US" dirty="0"/>
              <a:t>アクセス時間で実現する</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00CDD9-03E7-469B-B297-A2F0C47C83FC}"/>
              </a:ext>
            </a:extLst>
          </p:cNvPr>
          <p:cNvSpPr>
            <a:spLocks noGrp="1"/>
          </p:cNvSpPr>
          <p:nvPr>
            <p:ph type="title"/>
          </p:nvPr>
        </p:nvSpPr>
        <p:spPr/>
        <p:txBody>
          <a:bodyPr/>
          <a:lstStyle/>
          <a:p>
            <a:r>
              <a:rPr kumimoji="1" lang="en-US" altLang="ja-JP" dirty="0"/>
              <a:t>VFS</a:t>
            </a:r>
            <a:endParaRPr kumimoji="1" lang="ja-JP" altLang="en-US" dirty="0"/>
          </a:p>
        </p:txBody>
      </p:sp>
      <p:pic>
        <p:nvPicPr>
          <p:cNvPr id="1026" name="Picture 2" descr="図1　ファイルシステムの位置">
            <a:extLst>
              <a:ext uri="{FF2B5EF4-FFF2-40B4-BE49-F238E27FC236}">
                <a16:creationId xmlns:a16="http://schemas.microsoft.com/office/drawing/2014/main" id="{837E8C4F-ACFA-4658-A51D-5CB6399CB53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005639" y="3405954"/>
            <a:ext cx="5022346" cy="413520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3D64AE1-4FC9-4581-83ED-42E39A7AC192}"/>
              </a:ext>
            </a:extLst>
          </p:cNvPr>
          <p:cNvSpPr txBox="1">
            <a:spLocks noChangeArrowheads="1"/>
          </p:cNvSpPr>
          <p:nvPr/>
        </p:nvSpPr>
        <p:spPr bwMode="auto">
          <a:xfrm>
            <a:off x="161983" y="786891"/>
            <a:ext cx="9644062" cy="2272866"/>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431800" indent="-323850" algn="l" defTabSz="449263" rtl="0" fontAlgn="base" hangingPunct="0">
              <a:lnSpc>
                <a:spcPct val="111000"/>
              </a:lnSpc>
              <a:spcBef>
                <a:spcPts val="575"/>
              </a:spcBef>
              <a:spcAft>
                <a:spcPts val="575"/>
              </a:spcAft>
              <a:buClr>
                <a:srgbClr val="000000"/>
              </a:buClr>
              <a:buSzPct val="75000"/>
              <a:buFont typeface="StarSymbol" pitchFamily="2" charset="0"/>
              <a:buChar char="■"/>
              <a:defRPr sz="3200" b="1">
                <a:solidFill>
                  <a:srgbClr val="333366"/>
                </a:solidFill>
                <a:latin typeface="ＭＳ Ｐゴシック" panose="020B0600070205080204" pitchFamily="50" charset="-128"/>
                <a:ea typeface="ＭＳ Ｐゴシック" panose="020B0600070205080204" pitchFamily="50" charset="-128"/>
                <a:cs typeface="+mn-cs"/>
              </a:defRPr>
            </a:lvl1pPr>
            <a:lvl2pPr marL="863600" indent="-287338" algn="l" defTabSz="449263" rtl="0" fontAlgn="base" hangingPunct="0">
              <a:lnSpc>
                <a:spcPct val="102000"/>
              </a:lnSpc>
              <a:spcBef>
                <a:spcPts val="575"/>
              </a:spcBef>
              <a:spcAft>
                <a:spcPts val="575"/>
              </a:spcAft>
              <a:buClr>
                <a:srgbClr val="000000"/>
              </a:buClr>
              <a:buSzPct val="45000"/>
              <a:buFont typeface="Wingdings" pitchFamily="2" charset="2"/>
              <a:buChar char="l"/>
              <a:defRPr sz="2800">
                <a:solidFill>
                  <a:srgbClr val="000000"/>
                </a:solidFill>
                <a:latin typeface="ＭＳ Ｐゴシック" panose="020B0600070205080204" pitchFamily="50" charset="-128"/>
                <a:ea typeface="ＭＳ Ｐゴシック" panose="020B0600070205080204" pitchFamily="50" charset="-128"/>
              </a:defRPr>
            </a:lvl2pPr>
            <a:lvl3pPr marL="1295400" indent="-215900" algn="l" defTabSz="449263" rtl="0" fontAlgn="base" hangingPunct="0">
              <a:lnSpc>
                <a:spcPct val="102000"/>
              </a:lnSpc>
              <a:spcBef>
                <a:spcPts val="575"/>
              </a:spcBef>
              <a:spcAft>
                <a:spcPts val="575"/>
              </a:spcAft>
              <a:buClr>
                <a:srgbClr val="000000"/>
              </a:buClr>
              <a:buSzPct val="45000"/>
              <a:buFont typeface="StarSymbol" pitchFamily="2" charset="0"/>
              <a:buChar char="➔"/>
              <a:defRPr sz="2400">
                <a:solidFill>
                  <a:srgbClr val="000000"/>
                </a:solidFill>
                <a:latin typeface="ＭＳ Ｐゴシック" panose="020B0600070205080204" pitchFamily="50" charset="-128"/>
                <a:ea typeface="ＭＳ Ｐゴシック" panose="020B0600070205080204" pitchFamily="50" charset="-128"/>
              </a:defRPr>
            </a:lvl3pPr>
            <a:lvl4pPr marL="1727200" indent="-215900" algn="l" defTabSz="449263" rtl="0" fontAlgn="base" hangingPunct="0">
              <a:lnSpc>
                <a:spcPct val="102000"/>
              </a:lnSpc>
              <a:spcBef>
                <a:spcPts val="575"/>
              </a:spcBef>
              <a:spcAft>
                <a:spcPts val="575"/>
              </a:spcAft>
              <a:buClr>
                <a:srgbClr val="000000"/>
              </a:buClr>
              <a:buSzPct val="75000"/>
              <a:buFont typeface="StarSymbol" pitchFamily="2" charset="0"/>
              <a:buChar char="-"/>
              <a:defRPr sz="2000">
                <a:solidFill>
                  <a:srgbClr val="000000"/>
                </a:solidFill>
                <a:latin typeface="ＭＳ Ｐゴシック" panose="020B0600070205080204" pitchFamily="50" charset="-128"/>
                <a:ea typeface="ＭＳ Ｐゴシック" panose="020B0600070205080204" pitchFamily="50" charset="-128"/>
              </a:defRPr>
            </a:lvl4pPr>
            <a:lvl5pPr marL="21590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ＭＳ Ｐゴシック" panose="020B0600070205080204" pitchFamily="50" charset="-128"/>
                <a:ea typeface="ＭＳ Ｐゴシック" panose="020B0600070205080204" pitchFamily="50" charset="-128"/>
              </a:defRPr>
            </a:lvl5pPr>
            <a:lvl6pPr marL="26162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6pPr>
            <a:lvl7pPr marL="30734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7pPr>
            <a:lvl8pPr marL="35306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8pPr>
            <a:lvl9pPr marL="3987800" indent="-215900" algn="l" defTabSz="449263" rtl="0" fontAlgn="base" hangingPunct="0">
              <a:lnSpc>
                <a:spcPct val="102000"/>
              </a:lnSpc>
              <a:spcBef>
                <a:spcPts val="575"/>
              </a:spcBef>
              <a:spcAft>
                <a:spcPts val="575"/>
              </a:spcAft>
              <a:buClr>
                <a:srgbClr val="000000"/>
              </a:buClr>
              <a:buSzPct val="100000"/>
              <a:buFont typeface="StarSymbol" pitchFamily="2" charset="0"/>
              <a:buChar char="."/>
              <a:defRPr sz="2000">
                <a:solidFill>
                  <a:srgbClr val="000000"/>
                </a:solidFill>
                <a:latin typeface="A-OTF 新ゴ Pro M" pitchFamily="34" charset="-128"/>
                <a:ea typeface="A-OTF 新ゴ Pro M" pitchFamily="34" charset="-128"/>
              </a:defRPr>
            </a:lvl9pPr>
          </a:lstStyle>
          <a:p>
            <a:pPr eaLnBrk="1"/>
            <a:r>
              <a:rPr lang="ja-JP" altLang="en-US" kern="0" dirty="0"/>
              <a:t>さまざまな二次記憶</a:t>
            </a:r>
          </a:p>
          <a:p>
            <a:pPr lvl="1" eaLnBrk="1"/>
            <a:r>
              <a:rPr lang="ja-JP" altLang="en-US" kern="0" dirty="0"/>
              <a:t>速度や書き込み方法の違い</a:t>
            </a:r>
            <a:endParaRPr lang="en-US" altLang="ja-JP" kern="0" dirty="0"/>
          </a:p>
          <a:p>
            <a:pPr lvl="2" eaLnBrk="1"/>
            <a:r>
              <a:rPr lang="ja-JP" altLang="en-US" kern="0" dirty="0"/>
              <a:t>ハードディスク</a:t>
            </a:r>
            <a:r>
              <a:rPr lang="en-US" altLang="ja-JP" kern="0" dirty="0"/>
              <a:t>,SSD,CD/DVD</a:t>
            </a:r>
          </a:p>
          <a:p>
            <a:pPr lvl="2" eaLnBrk="1"/>
            <a:r>
              <a:rPr lang="en-US" altLang="ja-JP" kern="0" dirty="0"/>
              <a:t>NFS,SMB (</a:t>
            </a:r>
            <a:r>
              <a:rPr lang="ja-JP" altLang="en-US" kern="0" dirty="0"/>
              <a:t>ネットワーク経由のアクセス）</a:t>
            </a:r>
            <a:endParaRPr lang="en-US" altLang="ja-JP" kern="0" dirty="0"/>
          </a:p>
          <a:p>
            <a:pPr lvl="1" eaLnBrk="1"/>
            <a:r>
              <a:rPr lang="ja-JP" altLang="en-US" kern="0" dirty="0"/>
              <a:t>揮発性（特に</a:t>
            </a:r>
            <a:r>
              <a:rPr lang="en-US" altLang="ja-JP" kern="0" dirty="0"/>
              <a:t>IoT</a:t>
            </a:r>
            <a:r>
              <a:rPr lang="ja-JP" altLang="en-US" kern="0" dirty="0"/>
              <a:t>機器）、不揮発性</a:t>
            </a:r>
            <a:br>
              <a:rPr lang="ja-JP" altLang="en-US" kern="0" dirty="0"/>
            </a:br>
            <a:endParaRPr lang="ja-JP" altLang="en-US" kern="0" dirty="0"/>
          </a:p>
          <a:p>
            <a:pPr lvl="1" eaLnBrk="1"/>
            <a:endParaRPr lang="en-US" altLang="ja-JP" kern="0" dirty="0"/>
          </a:p>
        </p:txBody>
      </p:sp>
      <p:sp>
        <p:nvSpPr>
          <p:cNvPr id="3" name="テキスト ボックス 2">
            <a:extLst>
              <a:ext uri="{FF2B5EF4-FFF2-40B4-BE49-F238E27FC236}">
                <a16:creationId xmlns:a16="http://schemas.microsoft.com/office/drawing/2014/main" id="{1F0FE8B2-FEF6-4CFF-ABC4-971540907E5A}"/>
              </a:ext>
            </a:extLst>
          </p:cNvPr>
          <p:cNvSpPr txBox="1"/>
          <p:nvPr/>
        </p:nvSpPr>
        <p:spPr>
          <a:xfrm>
            <a:off x="215776" y="3894026"/>
            <a:ext cx="4680520" cy="338554"/>
          </a:xfrm>
          <a:prstGeom prst="rect">
            <a:avLst/>
          </a:prstGeom>
          <a:noFill/>
        </p:spPr>
        <p:txBody>
          <a:bodyPr wrap="square" rtlCol="0">
            <a:spAutoFit/>
          </a:bodyPr>
          <a:lstStyle/>
          <a:p>
            <a:endParaRPr kumimoji="1" lang="ja-JP" altLang="en-US" dirty="0"/>
          </a:p>
        </p:txBody>
      </p:sp>
      <p:sp>
        <p:nvSpPr>
          <p:cNvPr id="5" name="矢印: 下 4">
            <a:extLst>
              <a:ext uri="{FF2B5EF4-FFF2-40B4-BE49-F238E27FC236}">
                <a16:creationId xmlns:a16="http://schemas.microsoft.com/office/drawing/2014/main" id="{36FA432F-D676-4072-BC83-57B22BFFFA3A}"/>
              </a:ext>
            </a:extLst>
          </p:cNvPr>
          <p:cNvSpPr/>
          <p:nvPr/>
        </p:nvSpPr>
        <p:spPr bwMode="auto">
          <a:xfrm>
            <a:off x="1922636" y="5124552"/>
            <a:ext cx="1512168" cy="432048"/>
          </a:xfrm>
          <a:prstGeom prst="downArrow">
            <a:avLst/>
          </a:prstGeom>
          <a:solidFill>
            <a:srgbClr val="FFCC99"/>
          </a:solidFill>
          <a:ln w="38100" cap="flat" cmpd="sng" algn="ctr">
            <a:solidFill>
              <a:srgbClr val="FF6600"/>
            </a:solidFill>
            <a:prstDash val="solid"/>
            <a:round/>
            <a:headEnd type="none" w="med" len="med"/>
            <a:tailEnd type="triangl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ja-JP" altLang="en-US" sz="1600" b="0" i="0" u="none" strike="noStrike" cap="none" normalizeH="0" baseline="0">
              <a:ln>
                <a:noFill/>
              </a:ln>
              <a:effectLst/>
              <a:latin typeface="A-OTF 新ゴ Pro H" pitchFamily="34" charset="-128"/>
              <a:ea typeface="A-OTF 新ゴ Pro H" pitchFamily="34" charset="-128"/>
            </a:endParaRPr>
          </a:p>
        </p:txBody>
      </p:sp>
      <p:sp>
        <p:nvSpPr>
          <p:cNvPr id="6" name="四角形: 角を丸くする 5">
            <a:extLst>
              <a:ext uri="{FF2B5EF4-FFF2-40B4-BE49-F238E27FC236}">
                <a16:creationId xmlns:a16="http://schemas.microsoft.com/office/drawing/2014/main" id="{03E12E68-BF04-4EDF-9DBA-06EF2E33C3FC}"/>
              </a:ext>
            </a:extLst>
          </p:cNvPr>
          <p:cNvSpPr/>
          <p:nvPr/>
        </p:nvSpPr>
        <p:spPr bwMode="auto">
          <a:xfrm>
            <a:off x="655679" y="5793107"/>
            <a:ext cx="4104456" cy="720080"/>
          </a:xfrm>
          <a:prstGeom prst="roundRect">
            <a:avLst/>
          </a:prstGeom>
          <a:solidFill>
            <a:srgbClr val="FFCC99"/>
          </a:solidFill>
          <a:ln w="38100" cap="flat" cmpd="sng" algn="ctr">
            <a:solidFill>
              <a:srgbClr val="FF6600"/>
            </a:solidFill>
            <a:prstDash val="solid"/>
            <a:round/>
            <a:headEnd type="none" w="med" len="med"/>
            <a:tailEnd type="triangl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ja-JP" altLang="en-US" sz="2800" b="1" i="0" u="none" strike="noStrike" cap="none" normalizeH="0" baseline="0" dirty="0">
                <a:ln>
                  <a:noFill/>
                </a:ln>
                <a:effectLst/>
                <a:latin typeface="A-OTF 新ゴ Pro H" pitchFamily="34" charset="-128"/>
                <a:ea typeface="A-OTF 新ゴ Pro H" pitchFamily="34" charset="-128"/>
              </a:rPr>
              <a:t>統一した枠組みを提供</a:t>
            </a:r>
          </a:p>
        </p:txBody>
      </p:sp>
      <p:sp>
        <p:nvSpPr>
          <p:cNvPr id="7" name="四角形: 角を丸くする 6">
            <a:extLst>
              <a:ext uri="{FF2B5EF4-FFF2-40B4-BE49-F238E27FC236}">
                <a16:creationId xmlns:a16="http://schemas.microsoft.com/office/drawing/2014/main" id="{B0F7962F-E441-4E7E-B8FE-F628FAB71E78}"/>
              </a:ext>
            </a:extLst>
          </p:cNvPr>
          <p:cNvSpPr/>
          <p:nvPr/>
        </p:nvSpPr>
        <p:spPr bwMode="auto">
          <a:xfrm>
            <a:off x="359792" y="3779837"/>
            <a:ext cx="4645847" cy="1152128"/>
          </a:xfrm>
          <a:prstGeom prst="roundRect">
            <a:avLst/>
          </a:prstGeom>
          <a:solidFill>
            <a:srgbClr val="FFCC99"/>
          </a:solidFill>
          <a:ln w="38100" cap="flat" cmpd="sng" algn="ctr">
            <a:solidFill>
              <a:srgbClr val="FF6600"/>
            </a:solidFill>
            <a:prstDash val="solid"/>
            <a:round/>
            <a:headEnd type="none" w="med" len="med"/>
            <a:tailEnd type="triangl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ja-JP" sz="2000" b="1" i="0" u="none" strike="noStrike" cap="none" normalizeH="0" baseline="0" dirty="0">
                <a:ln>
                  <a:noFill/>
                </a:ln>
                <a:effectLst/>
                <a:latin typeface="A-OTF 新ゴ Pro H" pitchFamily="34" charset="-128"/>
                <a:ea typeface="A-OTF 新ゴ Pro H" pitchFamily="34" charset="-128"/>
              </a:rPr>
              <a:t>VFS</a:t>
            </a:r>
          </a:p>
          <a:p>
            <a:pPr marL="0" marR="0" indent="0" algn="ctr" defTabSz="914400" rtl="0" eaLnBrk="0" fontAlgn="base" latinLnBrk="0" hangingPunct="0">
              <a:lnSpc>
                <a:spcPct val="100000"/>
              </a:lnSpc>
              <a:spcBef>
                <a:spcPct val="0"/>
              </a:spcBef>
              <a:spcAft>
                <a:spcPct val="0"/>
              </a:spcAft>
              <a:buClrTx/>
              <a:buSzTx/>
              <a:buFontTx/>
              <a:buNone/>
              <a:tabLst/>
            </a:pPr>
            <a:r>
              <a:rPr kumimoji="0" lang="ja-JP" altLang="en-US" sz="2000" b="1" i="0" u="none" strike="noStrike" cap="none" normalizeH="0" baseline="0" dirty="0">
                <a:ln>
                  <a:noFill/>
                </a:ln>
                <a:effectLst/>
                <a:latin typeface="A-OTF 新ゴ Pro H" pitchFamily="34" charset="-128"/>
                <a:ea typeface="A-OTF 新ゴ Pro H" pitchFamily="34" charset="-128"/>
              </a:rPr>
              <a:t>ファイルとディレクトリ管理</a:t>
            </a:r>
          </a:p>
          <a:p>
            <a:pPr marL="0" marR="0" indent="0" algn="ctr" defTabSz="914400" rtl="0" eaLnBrk="0" fontAlgn="base" latinLnBrk="0" hangingPunct="0">
              <a:lnSpc>
                <a:spcPct val="100000"/>
              </a:lnSpc>
              <a:spcBef>
                <a:spcPct val="0"/>
              </a:spcBef>
              <a:spcAft>
                <a:spcPct val="0"/>
              </a:spcAft>
              <a:buClrTx/>
              <a:buSzTx/>
              <a:buFontTx/>
              <a:buNone/>
              <a:tabLst/>
            </a:pPr>
            <a:r>
              <a:rPr kumimoji="0" lang="ja-JP" altLang="en-US" sz="2000" b="1" i="0" u="none" strike="noStrike" cap="none" normalizeH="0" baseline="0" dirty="0">
                <a:ln>
                  <a:noFill/>
                </a:ln>
                <a:effectLst/>
                <a:latin typeface="A-OTF 新ゴ Pro H" pitchFamily="34" charset="-128"/>
                <a:ea typeface="A-OTF 新ゴ Pro H" pitchFamily="34" charset="-128"/>
              </a:rPr>
              <a:t>ディスクキャッシュによる非同期処理</a:t>
            </a:r>
          </a:p>
        </p:txBody>
      </p:sp>
    </p:spTree>
    <p:extLst>
      <p:ext uri="{BB962C8B-B14F-4D97-AF65-F5344CB8AC3E}">
        <p14:creationId xmlns:p14="http://schemas.microsoft.com/office/powerpoint/2010/main" val="133485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fade">
                                      <p:cBhvr>
                                        <p:cTn id="2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7922" name="Rectangle 2"/>
          <p:cNvSpPr>
            <a:spLocks noGrp="1" noChangeArrowheads="1"/>
          </p:cNvSpPr>
          <p:nvPr>
            <p:ph type="title"/>
          </p:nvPr>
        </p:nvSpPr>
        <p:spPr/>
        <p:txBody>
          <a:bodyPr/>
          <a:lstStyle/>
          <a:p>
            <a:r>
              <a:rPr lang="ja-JP" altLang="en-US"/>
              <a:t>ステージング</a:t>
            </a:r>
          </a:p>
        </p:txBody>
      </p:sp>
      <p:sp>
        <p:nvSpPr>
          <p:cNvPr id="977923" name="Rectangle 3"/>
          <p:cNvSpPr>
            <a:spLocks noGrp="1" noChangeArrowheads="1"/>
          </p:cNvSpPr>
          <p:nvPr>
            <p:ph type="body" idx="1"/>
          </p:nvPr>
        </p:nvSpPr>
        <p:spPr/>
        <p:txBody>
          <a:bodyPr/>
          <a:lstStyle/>
          <a:p>
            <a:r>
              <a:rPr lang="ja-JP" altLang="en-US"/>
              <a:t>二次記憶の階層化</a:t>
            </a:r>
          </a:p>
          <a:p>
            <a:pPr lvl="1"/>
            <a:r>
              <a:rPr lang="ja-JP" altLang="en-US"/>
              <a:t>アクセス頻度の低いデータを，</a:t>
            </a:r>
            <a:br>
              <a:rPr lang="ja-JP" altLang="en-US"/>
            </a:br>
            <a:r>
              <a:rPr lang="ja-JP" altLang="en-US"/>
              <a:t>より低速だがより安価な記憶メディアに転送</a:t>
            </a:r>
          </a:p>
          <a:p>
            <a:pPr lvl="1"/>
            <a:endParaRPr lang="ja-JP" altLang="en-US"/>
          </a:p>
          <a:p>
            <a:pPr lvl="1"/>
            <a:endParaRPr lang="ja-JP" altLang="en-US"/>
          </a:p>
          <a:p>
            <a:pPr lvl="1"/>
            <a:r>
              <a:rPr lang="ja-JP" altLang="en-US"/>
              <a:t>直感的な例は，「バックアップデータ」</a:t>
            </a:r>
          </a:p>
          <a:p>
            <a:pPr lvl="2"/>
            <a:r>
              <a:rPr lang="ja-JP" altLang="en-US"/>
              <a:t>データが破損した場合にのみアクセスされる</a:t>
            </a:r>
          </a:p>
          <a:p>
            <a:pPr lvl="2"/>
            <a:r>
              <a:rPr lang="ja-JP" altLang="en-US"/>
              <a:t>書き込みも定期的（</a:t>
            </a:r>
            <a:r>
              <a:rPr lang="en-US" altLang="ja-JP"/>
              <a:t>1</a:t>
            </a:r>
            <a:r>
              <a:rPr lang="ja-JP" altLang="en-US"/>
              <a:t>日に</a:t>
            </a:r>
            <a:r>
              <a:rPr lang="en-US" altLang="ja-JP"/>
              <a:t>1</a:t>
            </a:r>
            <a:r>
              <a:rPr lang="ja-JP" altLang="en-US"/>
              <a:t>回，週に</a:t>
            </a:r>
            <a:r>
              <a:rPr lang="en-US" altLang="ja-JP"/>
              <a:t>1</a:t>
            </a:r>
            <a:r>
              <a:rPr lang="ja-JP" altLang="en-US"/>
              <a:t>回，など）</a:t>
            </a:r>
          </a:p>
          <a:p>
            <a:pPr lvl="2"/>
            <a:r>
              <a:rPr lang="ja-JP" altLang="en-US"/>
              <a:t>アクセス頻度：非常に低</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514" name="Rectangle 2"/>
          <p:cNvSpPr>
            <a:spLocks noGrp="1" noChangeArrowheads="1"/>
          </p:cNvSpPr>
          <p:nvPr>
            <p:ph type="title"/>
          </p:nvPr>
        </p:nvSpPr>
        <p:spPr>
          <a:xfrm>
            <a:off x="720725" y="0"/>
            <a:ext cx="9001125" cy="720725"/>
          </a:xfrm>
          <a:ln/>
        </p:spPr>
        <p:txBody>
          <a:bodyPr/>
          <a:lstStyle/>
          <a:p>
            <a:pPr hangingPunct="1"/>
            <a:endParaRPr kumimoji="1" lang="ja-JP" altLang="en-US" dirty="0"/>
          </a:p>
        </p:txBody>
      </p:sp>
      <p:sp>
        <p:nvSpPr>
          <p:cNvPr id="960515" name="Rectangle 3"/>
          <p:cNvSpPr>
            <a:spLocks noGrp="1" noChangeArrowheads="1"/>
          </p:cNvSpPr>
          <p:nvPr>
            <p:ph type="subTitle" idx="4294967295"/>
          </p:nvPr>
        </p:nvSpPr>
        <p:spPr bwMode="auto">
          <a:xfrm>
            <a:off x="539750" y="1474788"/>
            <a:ext cx="9094788" cy="5872162"/>
          </a:xfrm>
          <a:prstGeom prst="rect">
            <a:avLst/>
          </a:prstGeom>
          <a:noFill/>
          <a:ln/>
        </p:spPr>
        <p:txBody>
          <a:bodyPr lIns="0" tIns="0" rIns="0" bIns="0" anchor="ctr"/>
          <a:lstStyle/>
          <a:p>
            <a:pPr marL="0" indent="0" algn="ctr">
              <a:spcBef>
                <a:spcPct val="0"/>
              </a:spcBef>
              <a:spcAft>
                <a:spcPct val="0"/>
              </a:spcAft>
              <a:buSzPct val="45000"/>
              <a:buFont typeface="StarSymbol" pitchFamily="2" charset="0"/>
              <a:buNone/>
            </a:pPr>
            <a:r>
              <a:rPr lang="en-GB" altLang="ja-JP" sz="4800"/>
              <a:t>14.4</a:t>
            </a:r>
            <a:endParaRPr lang="ja-JP" altLang="en-GB" sz="4800"/>
          </a:p>
          <a:p>
            <a:pPr marL="0" indent="0" algn="ctr">
              <a:spcBef>
                <a:spcPct val="0"/>
              </a:spcBef>
              <a:spcAft>
                <a:spcPct val="0"/>
              </a:spcAft>
              <a:buSzPct val="45000"/>
              <a:buFont typeface="StarSymbol" pitchFamily="2" charset="0"/>
              <a:buNone/>
            </a:pPr>
            <a:r>
              <a:rPr lang="ja-JP" altLang="en-GB" sz="4800"/>
              <a:t>事例：</a:t>
            </a:r>
            <a:r>
              <a:rPr lang="en-GB" altLang="ja-JP" sz="4800"/>
              <a:t>MS-DOS</a:t>
            </a:r>
            <a:r>
              <a:rPr lang="ja-JP" altLang="en-GB" sz="4800"/>
              <a:t>と</a:t>
            </a:r>
            <a:r>
              <a:rPr lang="en-GB" altLang="ja-JP" sz="4800"/>
              <a:t>UNIX</a:t>
            </a:r>
            <a:r>
              <a:rPr lang="ja-JP" altLang="en-GB" sz="4800"/>
              <a:t>の</a:t>
            </a:r>
            <a:br>
              <a:rPr lang="ja-JP" altLang="en-GB" sz="4800"/>
            </a:br>
            <a:r>
              <a:rPr lang="ja-JP" altLang="en-GB" sz="4800"/>
              <a:t>ファイルシステム</a:t>
            </a:r>
          </a:p>
          <a:p>
            <a:pPr marL="0" indent="0" algn="ctr">
              <a:spcBef>
                <a:spcPct val="0"/>
              </a:spcBef>
              <a:spcAft>
                <a:spcPct val="0"/>
              </a:spcAft>
              <a:buSzPct val="45000"/>
              <a:buFont typeface="StarSymbol" pitchFamily="2" charset="0"/>
              <a:buNone/>
            </a:pPr>
            <a:endParaRPr lang="ja-JP" altLang="en-GB" sz="480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7682" name="Rectangle 2"/>
          <p:cNvSpPr>
            <a:spLocks noGrp="1" noChangeArrowheads="1"/>
          </p:cNvSpPr>
          <p:nvPr>
            <p:ph type="title"/>
          </p:nvPr>
        </p:nvSpPr>
        <p:spPr/>
        <p:txBody>
          <a:bodyPr/>
          <a:lstStyle/>
          <a:p>
            <a:endParaRPr lang="ja-JP" altLang="en-US"/>
          </a:p>
        </p:txBody>
      </p:sp>
      <p:sp>
        <p:nvSpPr>
          <p:cNvPr id="967683" name="Rectangle 3"/>
          <p:cNvSpPr>
            <a:spLocks noGrp="1" noChangeArrowheads="1"/>
          </p:cNvSpPr>
          <p:nvPr>
            <p:ph type="body" idx="1"/>
          </p:nvPr>
        </p:nvSpPr>
        <p:spPr/>
        <p:txBody>
          <a:bodyPr/>
          <a:lstStyle/>
          <a:p>
            <a:r>
              <a:rPr lang="en-US" altLang="ja-JP"/>
              <a:t>FAT (File Allocation Table)</a:t>
            </a:r>
          </a:p>
          <a:p>
            <a:pPr lvl="1"/>
            <a:r>
              <a:rPr lang="en-US" altLang="ja-JP"/>
              <a:t>MS-DOS, Windows95/98</a:t>
            </a:r>
          </a:p>
          <a:p>
            <a:pPr lvl="1"/>
            <a:r>
              <a:rPr lang="ja-JP" altLang="en-US"/>
              <a:t>デジカメ，シリコンオーディオプレーヤ</a:t>
            </a:r>
          </a:p>
          <a:p>
            <a:pPr lvl="1"/>
            <a:endParaRPr lang="en-US" altLang="ja-JP"/>
          </a:p>
          <a:p>
            <a:pPr lvl="1"/>
            <a:endParaRPr lang="en-US" altLang="ja-JP"/>
          </a:p>
          <a:p>
            <a:r>
              <a:rPr lang="en-US" altLang="ja-JP"/>
              <a:t>i-node</a:t>
            </a:r>
          </a:p>
          <a:p>
            <a:pPr lvl="1"/>
            <a:r>
              <a:rPr lang="ja-JP" altLang="en-US"/>
              <a:t>伝統的</a:t>
            </a:r>
            <a:r>
              <a:rPr lang="en-US" altLang="ja-JP"/>
              <a:t>UNIX</a:t>
            </a:r>
            <a:r>
              <a:rPr lang="ja-JP" altLang="en-US"/>
              <a:t>系ファイルシステムで用いられる</a:t>
            </a:r>
            <a:br>
              <a:rPr lang="ja-JP" altLang="en-US"/>
            </a:br>
            <a:r>
              <a:rPr lang="ja-JP" altLang="en-US"/>
              <a:t>データ構造</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706" name="Rectangle 2"/>
          <p:cNvSpPr>
            <a:spLocks noGrp="1" noChangeArrowheads="1"/>
          </p:cNvSpPr>
          <p:nvPr>
            <p:ph type="title"/>
          </p:nvPr>
        </p:nvSpPr>
        <p:spPr/>
        <p:txBody>
          <a:bodyPr/>
          <a:lstStyle/>
          <a:p>
            <a:r>
              <a:rPr lang="en-US" altLang="ja-JP"/>
              <a:t>FAT</a:t>
            </a:r>
          </a:p>
        </p:txBody>
      </p:sp>
      <p:sp>
        <p:nvSpPr>
          <p:cNvPr id="968707" name="Rectangle 3"/>
          <p:cNvSpPr>
            <a:spLocks noGrp="1" noChangeArrowheads="1"/>
          </p:cNvSpPr>
          <p:nvPr>
            <p:ph type="body" idx="1"/>
          </p:nvPr>
        </p:nvSpPr>
        <p:spPr/>
        <p:txBody>
          <a:bodyPr/>
          <a:lstStyle/>
          <a:p>
            <a:r>
              <a:rPr lang="en-US" altLang="ja-JP"/>
              <a:t>FAT</a:t>
            </a:r>
          </a:p>
          <a:p>
            <a:pPr lvl="1"/>
            <a:r>
              <a:rPr lang="ja-JP" altLang="en-US"/>
              <a:t>基本はインデクス方式</a:t>
            </a:r>
          </a:p>
          <a:p>
            <a:pPr lvl="1"/>
            <a:r>
              <a:rPr lang="ja-JP" altLang="en-US"/>
              <a:t>複数セクタを</a:t>
            </a:r>
            <a:r>
              <a:rPr lang="en-US" altLang="ja-JP"/>
              <a:t>1</a:t>
            </a:r>
            <a:r>
              <a:rPr lang="ja-JP" altLang="en-US"/>
              <a:t>クラスタとして管理</a:t>
            </a:r>
          </a:p>
          <a:p>
            <a:pPr lvl="1"/>
            <a:r>
              <a:rPr lang="ja-JP" altLang="en-US"/>
              <a:t>クラスタの総数に上限あり</a:t>
            </a:r>
          </a:p>
          <a:p>
            <a:pPr lvl="3"/>
            <a:r>
              <a:rPr lang="en-US" altLang="ja-JP"/>
              <a:t>FAT12</a:t>
            </a:r>
            <a:r>
              <a:rPr lang="ja-JP" altLang="en-US"/>
              <a:t>：</a:t>
            </a:r>
            <a:r>
              <a:rPr lang="en-US" altLang="ja-JP"/>
              <a:t>4084</a:t>
            </a:r>
          </a:p>
          <a:p>
            <a:pPr lvl="3"/>
            <a:r>
              <a:rPr lang="en-US" altLang="ja-JP"/>
              <a:t>FAT16</a:t>
            </a:r>
            <a:r>
              <a:rPr lang="ja-JP" altLang="en-US"/>
              <a:t>：</a:t>
            </a:r>
            <a:r>
              <a:rPr lang="en-US" altLang="ja-JP"/>
              <a:t>65524</a:t>
            </a:r>
          </a:p>
          <a:p>
            <a:pPr lvl="2"/>
            <a:r>
              <a:rPr lang="ja-JP" altLang="en-US"/>
              <a:t>よって，</a:t>
            </a:r>
            <a:r>
              <a:rPr lang="en-US" altLang="ja-JP"/>
              <a:t>1</a:t>
            </a:r>
            <a:r>
              <a:rPr lang="ja-JP" altLang="en-US"/>
              <a:t>クラスタのサイズはディスク容量をクラスタ数で割ったものになる</a:t>
            </a:r>
          </a:p>
          <a:p>
            <a:pPr lvl="2"/>
            <a:r>
              <a:rPr lang="ja-JP" altLang="en-US"/>
              <a:t>どんな小さなファイルでも</a:t>
            </a:r>
            <a:r>
              <a:rPr lang="en-US" altLang="ja-JP"/>
              <a:t>1</a:t>
            </a:r>
            <a:r>
              <a:rPr lang="ja-JP" altLang="en-US"/>
              <a:t>クラスタ消費する</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9730" name="Rectangle 2"/>
          <p:cNvSpPr>
            <a:spLocks noGrp="1" noChangeArrowheads="1"/>
          </p:cNvSpPr>
          <p:nvPr>
            <p:ph type="title"/>
          </p:nvPr>
        </p:nvSpPr>
        <p:spPr/>
        <p:txBody>
          <a:bodyPr/>
          <a:lstStyle/>
          <a:p>
            <a:r>
              <a:rPr lang="en-US" altLang="ja-JP"/>
              <a:t>FAT</a:t>
            </a:r>
            <a:r>
              <a:rPr lang="ja-JP" altLang="en-US"/>
              <a:t>におけるディスク構成</a:t>
            </a:r>
          </a:p>
        </p:txBody>
      </p:sp>
      <p:sp>
        <p:nvSpPr>
          <p:cNvPr id="969731" name="Rectangle 3"/>
          <p:cNvSpPr>
            <a:spLocks noGrp="1" noChangeArrowheads="1"/>
          </p:cNvSpPr>
          <p:nvPr>
            <p:ph type="body" idx="1"/>
          </p:nvPr>
        </p:nvSpPr>
        <p:spPr/>
        <p:txBody>
          <a:bodyPr/>
          <a:lstStyle/>
          <a:p>
            <a:endParaRPr lang="ja-JP" altLang="en-US"/>
          </a:p>
        </p:txBody>
      </p:sp>
      <p:sp>
        <p:nvSpPr>
          <p:cNvPr id="969732" name="AutoShape 4"/>
          <p:cNvSpPr>
            <a:spLocks noChangeArrowheads="1"/>
          </p:cNvSpPr>
          <p:nvPr/>
        </p:nvSpPr>
        <p:spPr bwMode="auto">
          <a:xfrm>
            <a:off x="6335713" y="1042988"/>
            <a:ext cx="3313112" cy="6265862"/>
          </a:xfrm>
          <a:prstGeom prst="can">
            <a:avLst>
              <a:gd name="adj" fmla="val 9246"/>
            </a:avLst>
          </a:prstGeom>
          <a:solidFill>
            <a:srgbClr val="FFCC99"/>
          </a:solidFill>
          <a:ln w="38100">
            <a:solidFill>
              <a:srgbClr val="FF6600"/>
            </a:solidFill>
            <a:round/>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69733" name="AutoShape 5"/>
          <p:cNvSpPr>
            <a:spLocks noChangeArrowheads="1"/>
          </p:cNvSpPr>
          <p:nvPr/>
        </p:nvSpPr>
        <p:spPr bwMode="auto">
          <a:xfrm>
            <a:off x="6335713" y="4500563"/>
            <a:ext cx="3313112" cy="2808287"/>
          </a:xfrm>
          <a:prstGeom prst="can">
            <a:avLst>
              <a:gd name="adj" fmla="val 10458"/>
            </a:avLst>
          </a:prstGeom>
          <a:solidFill>
            <a:srgbClr val="FFCC99"/>
          </a:solidFill>
          <a:ln w="38100">
            <a:solidFill>
              <a:srgbClr val="FF6600"/>
            </a:solidFill>
            <a:round/>
            <a:headEnd/>
            <a:tailEnd/>
          </a:ln>
          <a:effectLst/>
        </p:spPr>
        <p:txBody>
          <a:bodyPr wrap="none" lIns="90000" tIns="46800" rIns="90000" bIns="46800" anchor="ctr"/>
          <a:lstStyle/>
          <a:p>
            <a:r>
              <a:rPr lang="ja-JP" altLang="en-US" sz="2400" dirty="0">
                <a:latin typeface="ＭＳ Ｐゴシック" panose="020B0600070205080204" pitchFamily="50" charset="-128"/>
                <a:ea typeface="ＭＳ Ｐゴシック" panose="020B0600070205080204" pitchFamily="50" charset="-128"/>
              </a:rPr>
              <a:t>データ領域</a:t>
            </a:r>
          </a:p>
        </p:txBody>
      </p:sp>
      <p:sp>
        <p:nvSpPr>
          <p:cNvPr id="969740" name="AutoShape 12"/>
          <p:cNvSpPr>
            <a:spLocks noChangeArrowheads="1"/>
          </p:cNvSpPr>
          <p:nvPr/>
        </p:nvSpPr>
        <p:spPr bwMode="auto">
          <a:xfrm>
            <a:off x="6335713" y="3492500"/>
            <a:ext cx="3313112" cy="1296988"/>
          </a:xfrm>
          <a:prstGeom prst="can">
            <a:avLst>
              <a:gd name="adj" fmla="val 23866"/>
            </a:avLst>
          </a:prstGeom>
          <a:solidFill>
            <a:srgbClr val="CCFF99"/>
          </a:solidFill>
          <a:ln w="38100">
            <a:solidFill>
              <a:srgbClr val="006600"/>
            </a:solidFill>
            <a:round/>
            <a:headEnd/>
            <a:tailEnd/>
          </a:ln>
          <a:effectLst/>
        </p:spPr>
        <p:txBody>
          <a:bodyPr wrap="none" lIns="90000" tIns="46800" rIns="90000" bIns="46800" anchor="ctr"/>
          <a:lstStyle/>
          <a:p>
            <a:r>
              <a:rPr lang="ja-JP" altLang="en-US" sz="2400" dirty="0">
                <a:latin typeface="ＭＳ Ｐゴシック" panose="020B0600070205080204" pitchFamily="50" charset="-128"/>
                <a:ea typeface="ＭＳ Ｐゴシック" panose="020B0600070205080204" pitchFamily="50" charset="-128"/>
              </a:rPr>
              <a:t>ルートディレクトリ</a:t>
            </a:r>
          </a:p>
        </p:txBody>
      </p:sp>
      <p:sp>
        <p:nvSpPr>
          <p:cNvPr id="969741" name="AutoShape 13"/>
          <p:cNvSpPr>
            <a:spLocks noChangeArrowheads="1"/>
          </p:cNvSpPr>
          <p:nvPr/>
        </p:nvSpPr>
        <p:spPr bwMode="auto">
          <a:xfrm>
            <a:off x="6335713" y="2484438"/>
            <a:ext cx="3313112" cy="1296987"/>
          </a:xfrm>
          <a:prstGeom prst="can">
            <a:avLst>
              <a:gd name="adj" fmla="val 23866"/>
            </a:avLst>
          </a:prstGeom>
          <a:solidFill>
            <a:schemeClr val="hlink"/>
          </a:solidFill>
          <a:ln w="38100">
            <a:solidFill>
              <a:schemeClr val="accent2"/>
            </a:solidFill>
            <a:round/>
            <a:headEnd/>
            <a:tailEnd/>
          </a:ln>
          <a:effectLst/>
        </p:spPr>
        <p:txBody>
          <a:bodyPr wrap="none" lIns="90000" tIns="46800" rIns="90000" bIns="46800" anchor="ctr"/>
          <a:lstStyle/>
          <a:p>
            <a:r>
              <a:rPr lang="en-US" altLang="ja-JP" sz="2400" dirty="0">
                <a:latin typeface="ＭＳ Ｐゴシック" panose="020B0600070205080204" pitchFamily="50" charset="-128"/>
                <a:ea typeface="ＭＳ Ｐゴシック" panose="020B0600070205080204" pitchFamily="50" charset="-128"/>
              </a:rPr>
              <a:t>FAT2</a:t>
            </a:r>
          </a:p>
        </p:txBody>
      </p:sp>
      <p:sp>
        <p:nvSpPr>
          <p:cNvPr id="969742" name="AutoShape 14"/>
          <p:cNvSpPr>
            <a:spLocks noChangeArrowheads="1"/>
          </p:cNvSpPr>
          <p:nvPr/>
        </p:nvSpPr>
        <p:spPr bwMode="auto">
          <a:xfrm>
            <a:off x="6335713" y="1476375"/>
            <a:ext cx="3313112" cy="1296988"/>
          </a:xfrm>
          <a:prstGeom prst="can">
            <a:avLst>
              <a:gd name="adj" fmla="val 23866"/>
            </a:avLst>
          </a:prstGeom>
          <a:solidFill>
            <a:srgbClr val="99CCFF"/>
          </a:solidFill>
          <a:ln w="38100">
            <a:solidFill>
              <a:schemeClr val="accent2"/>
            </a:solidFill>
            <a:round/>
            <a:headEnd/>
            <a:tailEnd/>
          </a:ln>
          <a:effectLst/>
        </p:spPr>
        <p:txBody>
          <a:bodyPr wrap="none" lIns="90000" tIns="46800" rIns="90000" bIns="46800" anchor="ctr"/>
          <a:lstStyle/>
          <a:p>
            <a:r>
              <a:rPr lang="en-US" altLang="ja-JP" sz="2400" dirty="0">
                <a:latin typeface="ＭＳ Ｐゴシック" panose="020B0600070205080204" pitchFamily="50" charset="-128"/>
                <a:ea typeface="ＭＳ Ｐゴシック" panose="020B0600070205080204" pitchFamily="50" charset="-128"/>
              </a:rPr>
              <a:t>FAT1</a:t>
            </a:r>
          </a:p>
        </p:txBody>
      </p:sp>
      <p:sp>
        <p:nvSpPr>
          <p:cNvPr id="969743" name="AutoShape 15"/>
          <p:cNvSpPr>
            <a:spLocks noChangeArrowheads="1"/>
          </p:cNvSpPr>
          <p:nvPr/>
        </p:nvSpPr>
        <p:spPr bwMode="auto">
          <a:xfrm>
            <a:off x="6335713" y="1042988"/>
            <a:ext cx="3313112" cy="720725"/>
          </a:xfrm>
          <a:prstGeom prst="can">
            <a:avLst>
              <a:gd name="adj" fmla="val 43171"/>
            </a:avLst>
          </a:prstGeom>
          <a:solidFill>
            <a:srgbClr val="FFCCFF"/>
          </a:solidFill>
          <a:ln w="38100">
            <a:solidFill>
              <a:srgbClr val="FF0000"/>
            </a:solidFill>
            <a:round/>
            <a:headEnd/>
            <a:tailEnd/>
          </a:ln>
          <a:effectLst/>
        </p:spPr>
        <p:txBody>
          <a:bodyPr wrap="none" lIns="90000" tIns="46800" rIns="90000" bIns="46800" anchor="ctr"/>
          <a:lstStyle/>
          <a:p>
            <a:r>
              <a:rPr lang="ja-JP" altLang="en-US" sz="2400" dirty="0">
                <a:latin typeface="ＭＳ Ｐゴシック" panose="020B0600070205080204" pitchFamily="50" charset="-128"/>
                <a:ea typeface="ＭＳ Ｐゴシック" panose="020B0600070205080204" pitchFamily="50" charset="-128"/>
              </a:rPr>
              <a:t>ブートセクタ</a:t>
            </a:r>
          </a:p>
        </p:txBody>
      </p:sp>
      <p:sp>
        <p:nvSpPr>
          <p:cNvPr id="969744" name="AutoShape 16"/>
          <p:cNvSpPr>
            <a:spLocks noChangeArrowheads="1"/>
          </p:cNvSpPr>
          <p:nvPr/>
        </p:nvSpPr>
        <p:spPr bwMode="auto">
          <a:xfrm>
            <a:off x="647700" y="971550"/>
            <a:ext cx="4752975" cy="2952750"/>
          </a:xfrm>
          <a:prstGeom prst="wedgeRoundRectCallout">
            <a:avLst>
              <a:gd name="adj1" fmla="val 70875"/>
              <a:gd name="adj2" fmla="val -33819"/>
              <a:gd name="adj3" fmla="val 16667"/>
            </a:avLst>
          </a:prstGeom>
          <a:solidFill>
            <a:srgbClr val="FFCCFF"/>
          </a:solidFill>
          <a:ln w="38100" algn="ctr">
            <a:solidFill>
              <a:srgbClr val="CC0000"/>
            </a:solidFill>
            <a:miter lim="800000"/>
            <a:headEnd/>
            <a:tailEnd/>
          </a:ln>
          <a:effectLst/>
        </p:spPr>
        <p:txBody>
          <a:bodyPr wrap="none" lIns="90000" tIns="46800" rIns="90000" bIns="46800" anchor="ctr"/>
          <a:lstStyle/>
          <a:p>
            <a:pPr algn="l"/>
            <a:r>
              <a:rPr lang="en-US" altLang="ja-JP" sz="2000" dirty="0">
                <a:latin typeface="ＭＳ Ｐゴシック" panose="020B0600070205080204" pitchFamily="50" charset="-128"/>
                <a:ea typeface="ＭＳ Ｐゴシック" panose="020B0600070205080204" pitchFamily="50" charset="-128"/>
              </a:rPr>
              <a:t>MBR (Master Boot Record) </a:t>
            </a:r>
            <a:r>
              <a:rPr lang="ja-JP" altLang="en-US" sz="2000" dirty="0">
                <a:latin typeface="ＭＳ Ｐゴシック" panose="020B0600070205080204" pitchFamily="50" charset="-128"/>
                <a:ea typeface="ＭＳ Ｐゴシック" panose="020B0600070205080204" pitchFamily="50" charset="-128"/>
              </a:rPr>
              <a:t>が</a:t>
            </a:r>
            <a:br>
              <a:rPr lang="ja-JP" altLang="en-US"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格納される場所</a:t>
            </a:r>
          </a:p>
          <a:p>
            <a:pPr algn="l"/>
            <a:endParaRPr lang="ja-JP" altLang="en-US" sz="2000" dirty="0">
              <a:latin typeface="ＭＳ Ｐゴシック" panose="020B0600070205080204" pitchFamily="50" charset="-128"/>
              <a:ea typeface="ＭＳ Ｐゴシック" panose="020B0600070205080204" pitchFamily="50" charset="-128"/>
            </a:endParaRPr>
          </a:p>
          <a:p>
            <a:pPr algn="l"/>
            <a:r>
              <a:rPr lang="ja-JP" altLang="en-US" sz="2000" dirty="0">
                <a:latin typeface="ＭＳ Ｐゴシック" panose="020B0600070205080204" pitchFamily="50" charset="-128"/>
                <a:ea typeface="ＭＳ Ｐゴシック" panose="020B0600070205080204" pitchFamily="50" charset="-128"/>
              </a:rPr>
              <a:t>ディスクに関する情報，</a:t>
            </a:r>
            <a:r>
              <a:rPr lang="en-US" altLang="ja-JP" sz="2000" dirty="0">
                <a:latin typeface="ＭＳ Ｐゴシック" panose="020B0600070205080204" pitchFamily="50" charset="-128"/>
                <a:ea typeface="ＭＳ Ｐゴシック" panose="020B0600070205080204" pitchFamily="50" charset="-128"/>
              </a:rPr>
              <a:t>OS</a:t>
            </a:r>
            <a:r>
              <a:rPr lang="ja-JP" altLang="en-US" sz="2000" dirty="0">
                <a:latin typeface="ＭＳ Ｐゴシック" panose="020B0600070205080204" pitchFamily="50" charset="-128"/>
                <a:ea typeface="ＭＳ Ｐゴシック" panose="020B0600070205080204" pitchFamily="50" charset="-128"/>
              </a:rPr>
              <a:t>を読み込</a:t>
            </a:r>
          </a:p>
          <a:p>
            <a:pPr algn="l"/>
            <a:r>
              <a:rPr lang="ja-JP" altLang="en-US" sz="2000" dirty="0" err="1">
                <a:latin typeface="ＭＳ Ｐゴシック" panose="020B0600070205080204" pitchFamily="50" charset="-128"/>
                <a:ea typeface="ＭＳ Ｐゴシック" panose="020B0600070205080204" pitchFamily="50" charset="-128"/>
              </a:rPr>
              <a:t>んで</a:t>
            </a:r>
            <a:r>
              <a:rPr lang="ja-JP" altLang="en-US" sz="2000" dirty="0">
                <a:latin typeface="ＭＳ Ｐゴシック" panose="020B0600070205080204" pitchFamily="50" charset="-128"/>
                <a:ea typeface="ＭＳ Ｐゴシック" panose="020B0600070205080204" pitchFamily="50" charset="-128"/>
              </a:rPr>
              <a:t>実行するための小さなプログラム</a:t>
            </a:r>
          </a:p>
          <a:p>
            <a:pPr algn="l"/>
            <a:r>
              <a:rPr lang="ja-JP" altLang="en-US" sz="2000" dirty="0">
                <a:latin typeface="ＭＳ Ｐゴシック" panose="020B0600070205080204" pitchFamily="50" charset="-128"/>
                <a:ea typeface="ＭＳ Ｐゴシック" panose="020B0600070205080204" pitchFamily="50" charset="-128"/>
              </a:rPr>
              <a:t>や，</a:t>
            </a:r>
            <a:r>
              <a:rPr lang="en-US" altLang="ja-JP" sz="2000" dirty="0">
                <a:latin typeface="ＭＳ Ｐゴシック" panose="020B0600070205080204" pitchFamily="50" charset="-128"/>
                <a:ea typeface="ＭＳ Ｐゴシック" panose="020B0600070205080204" pitchFamily="50" charset="-128"/>
              </a:rPr>
              <a:t>OS</a:t>
            </a:r>
            <a:r>
              <a:rPr lang="ja-JP" altLang="en-US" sz="2000" dirty="0">
                <a:latin typeface="ＭＳ Ｐゴシック" panose="020B0600070205080204" pitchFamily="50" charset="-128"/>
                <a:ea typeface="ＭＳ Ｐゴシック" panose="020B0600070205080204" pitchFamily="50" charset="-128"/>
              </a:rPr>
              <a:t>の管理情報テーブル </a:t>
            </a:r>
            <a:r>
              <a:rPr lang="en-US" altLang="ja-JP" sz="2000" dirty="0">
                <a:latin typeface="ＭＳ Ｐゴシック" panose="020B0600070205080204" pitchFamily="50" charset="-128"/>
                <a:ea typeface="ＭＳ Ｐゴシック" panose="020B0600070205080204" pitchFamily="50" charset="-128"/>
              </a:rPr>
              <a:t>(BIOS</a:t>
            </a:r>
          </a:p>
          <a:p>
            <a:pPr algn="l"/>
            <a:r>
              <a:rPr lang="en-US" altLang="ja-JP" sz="2000" dirty="0">
                <a:latin typeface="ＭＳ Ｐゴシック" panose="020B0600070205080204" pitchFamily="50" charset="-128"/>
                <a:ea typeface="ＭＳ Ｐゴシック" panose="020B0600070205080204" pitchFamily="50" charset="-128"/>
              </a:rPr>
              <a:t>Parameter Block: BPB) </a:t>
            </a:r>
            <a:r>
              <a:rPr lang="ja-JP" altLang="en-US" sz="2000" dirty="0">
                <a:latin typeface="ＭＳ Ｐゴシック" panose="020B0600070205080204" pitchFamily="50" charset="-128"/>
                <a:ea typeface="ＭＳ Ｐゴシック" panose="020B0600070205080204" pitchFamily="50" charset="-128"/>
              </a:rPr>
              <a:t>等を格納 </a:t>
            </a:r>
          </a:p>
        </p:txBody>
      </p:sp>
      <p:sp>
        <p:nvSpPr>
          <p:cNvPr id="969746" name="AutoShape 18"/>
          <p:cNvSpPr>
            <a:spLocks noChangeArrowheads="1"/>
          </p:cNvSpPr>
          <p:nvPr/>
        </p:nvSpPr>
        <p:spPr bwMode="auto">
          <a:xfrm>
            <a:off x="2952750" y="1547813"/>
            <a:ext cx="2592388" cy="936625"/>
          </a:xfrm>
          <a:prstGeom prst="wedgeRoundRectCallout">
            <a:avLst>
              <a:gd name="adj1" fmla="val 82699"/>
              <a:gd name="adj2" fmla="val 8644"/>
              <a:gd name="adj3" fmla="val 16667"/>
            </a:avLst>
          </a:prstGeom>
          <a:solidFill>
            <a:srgbClr val="99CCFF"/>
          </a:solidFill>
          <a:ln w="38100" algn="ctr">
            <a:solidFill>
              <a:schemeClr val="accent2"/>
            </a:solidFill>
            <a:miter lim="800000"/>
            <a:headEnd/>
            <a:tailEnd/>
          </a:ln>
          <a:effectLst/>
        </p:spPr>
        <p:txBody>
          <a:bodyPr wrap="none" lIns="90000" tIns="46800" rIns="90000" bIns="46800" anchor="ctr"/>
          <a:lstStyle/>
          <a:p>
            <a:pPr algn="l"/>
            <a:r>
              <a:rPr lang="ja-JP" altLang="en-US" sz="2000" dirty="0">
                <a:latin typeface="ＭＳ Ｐゴシック" panose="020B0600070205080204" pitchFamily="50" charset="-128"/>
                <a:ea typeface="ＭＳ Ｐゴシック" panose="020B0600070205080204" pitchFamily="50" charset="-128"/>
              </a:rPr>
              <a:t>インデクステーブル</a:t>
            </a:r>
          </a:p>
        </p:txBody>
      </p:sp>
      <p:sp>
        <p:nvSpPr>
          <p:cNvPr id="969747" name="AutoShape 19"/>
          <p:cNvSpPr>
            <a:spLocks noChangeArrowheads="1"/>
          </p:cNvSpPr>
          <p:nvPr/>
        </p:nvSpPr>
        <p:spPr bwMode="auto">
          <a:xfrm>
            <a:off x="2952750" y="2627313"/>
            <a:ext cx="2592388" cy="936625"/>
          </a:xfrm>
          <a:prstGeom prst="wedgeRoundRectCallout">
            <a:avLst>
              <a:gd name="adj1" fmla="val 82699"/>
              <a:gd name="adj2" fmla="val 8644"/>
              <a:gd name="adj3" fmla="val 16667"/>
            </a:avLst>
          </a:prstGeom>
          <a:solidFill>
            <a:schemeClr val="hlink"/>
          </a:solidFill>
          <a:ln w="38100" algn="ctr">
            <a:solidFill>
              <a:schemeClr val="accent2"/>
            </a:solidFill>
            <a:miter lim="800000"/>
            <a:headEnd/>
            <a:tailEnd/>
          </a:ln>
          <a:effectLst/>
        </p:spPr>
        <p:txBody>
          <a:bodyPr wrap="none" lIns="90000" tIns="46800" rIns="90000" bIns="46800" anchor="ctr"/>
          <a:lstStyle/>
          <a:p>
            <a:pPr algn="l"/>
            <a:r>
              <a:rPr lang="en-US" altLang="ja-JP" sz="2000" dirty="0">
                <a:latin typeface="ＭＳ Ｐゴシック" panose="020B0600070205080204" pitchFamily="50" charset="-128"/>
                <a:ea typeface="ＭＳ Ｐゴシック" panose="020B0600070205080204" pitchFamily="50" charset="-128"/>
              </a:rPr>
              <a:t>FAT1</a:t>
            </a:r>
            <a:r>
              <a:rPr lang="ja-JP" altLang="en-US" sz="2000" dirty="0">
                <a:latin typeface="ＭＳ Ｐゴシック" panose="020B0600070205080204" pitchFamily="50" charset="-128"/>
                <a:ea typeface="ＭＳ Ｐゴシック" panose="020B0600070205080204" pitchFamily="50" charset="-128"/>
              </a:rPr>
              <a:t>の</a:t>
            </a:r>
          </a:p>
          <a:p>
            <a:pPr algn="l"/>
            <a:r>
              <a:rPr lang="ja-JP" altLang="en-US" sz="2000" dirty="0">
                <a:latin typeface="ＭＳ Ｐゴシック" panose="020B0600070205080204" pitchFamily="50" charset="-128"/>
                <a:ea typeface="ＭＳ Ｐゴシック" panose="020B0600070205080204" pitchFamily="50" charset="-128"/>
              </a:rPr>
              <a:t>バックアップ</a:t>
            </a:r>
          </a:p>
        </p:txBody>
      </p:sp>
      <p:sp>
        <p:nvSpPr>
          <p:cNvPr id="969748" name="AutoShape 20"/>
          <p:cNvSpPr>
            <a:spLocks noChangeArrowheads="1"/>
          </p:cNvSpPr>
          <p:nvPr/>
        </p:nvSpPr>
        <p:spPr bwMode="auto">
          <a:xfrm>
            <a:off x="2952750" y="3708400"/>
            <a:ext cx="2808288" cy="936625"/>
          </a:xfrm>
          <a:prstGeom prst="wedgeRoundRectCallout">
            <a:avLst>
              <a:gd name="adj1" fmla="val 72500"/>
              <a:gd name="adj2" fmla="val 8644"/>
              <a:gd name="adj3" fmla="val 16667"/>
            </a:avLst>
          </a:prstGeom>
          <a:solidFill>
            <a:srgbClr val="CCFF99"/>
          </a:solidFill>
          <a:ln w="38100" algn="ctr">
            <a:solidFill>
              <a:srgbClr val="006600"/>
            </a:solidFill>
            <a:miter lim="800000"/>
            <a:headEnd/>
            <a:tailEnd/>
          </a:ln>
          <a:effectLst/>
        </p:spPr>
        <p:txBody>
          <a:bodyPr wrap="none" lIns="90000" tIns="46800" rIns="90000" bIns="46800" anchor="ctr"/>
          <a:lstStyle/>
          <a:p>
            <a:pPr algn="l"/>
            <a:r>
              <a:rPr lang="ja-JP" altLang="en-US" sz="2000" dirty="0">
                <a:latin typeface="ＭＳ Ｐゴシック" panose="020B0600070205080204" pitchFamily="50" charset="-128"/>
                <a:ea typeface="ＭＳ Ｐゴシック" panose="020B0600070205080204" pitchFamily="50" charset="-128"/>
              </a:rPr>
              <a:t>ルートディレクトリの</a:t>
            </a:r>
          </a:p>
          <a:p>
            <a:pPr algn="l"/>
            <a:r>
              <a:rPr lang="ja-JP" altLang="en-US" sz="2000" dirty="0">
                <a:latin typeface="ＭＳ Ｐゴシック" panose="020B0600070205080204" pitchFamily="50" charset="-128"/>
                <a:ea typeface="ＭＳ Ｐゴシック" panose="020B0600070205080204" pitchFamily="50" charset="-128"/>
              </a:rPr>
              <a:t>ファイル情報</a:t>
            </a:r>
          </a:p>
        </p:txBody>
      </p:sp>
      <p:sp>
        <p:nvSpPr>
          <p:cNvPr id="969749" name="AutoShape 21"/>
          <p:cNvSpPr>
            <a:spLocks noChangeArrowheads="1"/>
          </p:cNvSpPr>
          <p:nvPr/>
        </p:nvSpPr>
        <p:spPr bwMode="auto">
          <a:xfrm>
            <a:off x="2952750" y="4859338"/>
            <a:ext cx="2808288" cy="936625"/>
          </a:xfrm>
          <a:prstGeom prst="wedgeRoundRectCallout">
            <a:avLst>
              <a:gd name="adj1" fmla="val 72500"/>
              <a:gd name="adj2" fmla="val 8644"/>
              <a:gd name="adj3" fmla="val 16667"/>
            </a:avLst>
          </a:prstGeom>
          <a:solidFill>
            <a:srgbClr val="FFCC99"/>
          </a:solidFill>
          <a:ln w="38100" algn="ctr">
            <a:solidFill>
              <a:srgbClr val="FF6600"/>
            </a:solidFill>
            <a:miter lim="800000"/>
            <a:headEnd/>
            <a:tailEnd/>
          </a:ln>
          <a:effectLst/>
        </p:spPr>
        <p:txBody>
          <a:bodyPr wrap="none" lIns="90000" tIns="46800" rIns="90000" bIns="46800" anchor="ctr"/>
          <a:lstStyle/>
          <a:p>
            <a:pPr algn="l"/>
            <a:r>
              <a:rPr lang="ja-JP" altLang="en-US" sz="2000" dirty="0">
                <a:latin typeface="ＭＳ Ｐゴシック" panose="020B0600070205080204" pitchFamily="50" charset="-128"/>
                <a:ea typeface="ＭＳ Ｐゴシック" panose="020B0600070205080204" pitchFamily="50" charset="-128"/>
              </a:rPr>
              <a:t>サブディレクトリや</a:t>
            </a:r>
          </a:p>
          <a:p>
            <a:pPr algn="l"/>
            <a:r>
              <a:rPr lang="ja-JP" altLang="en-US" sz="2000" dirty="0">
                <a:latin typeface="ＭＳ Ｐゴシック" panose="020B0600070205080204" pitchFamily="50" charset="-128"/>
                <a:ea typeface="ＭＳ Ｐゴシック" panose="020B0600070205080204" pitchFamily="50" charset="-128"/>
              </a:rPr>
              <a:t>ファイルの実体</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69743"/>
                                        </p:tgtEl>
                                        <p:attrNameLst>
                                          <p:attrName>style.visibility</p:attrName>
                                        </p:attrNameLst>
                                      </p:cBhvr>
                                      <p:to>
                                        <p:strVal val="visible"/>
                                      </p:to>
                                    </p:set>
                                    <p:animEffect transition="in" filter="fade">
                                      <p:cBhvr>
                                        <p:cTn id="7" dur="500"/>
                                        <p:tgtEl>
                                          <p:spTgt spid="96974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69742"/>
                                        </p:tgtEl>
                                        <p:attrNameLst>
                                          <p:attrName>style.visibility</p:attrName>
                                        </p:attrNameLst>
                                      </p:cBhvr>
                                      <p:to>
                                        <p:strVal val="visible"/>
                                      </p:to>
                                    </p:set>
                                    <p:animEffect transition="in" filter="fade">
                                      <p:cBhvr>
                                        <p:cTn id="11" dur="500"/>
                                        <p:tgtEl>
                                          <p:spTgt spid="96974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69741"/>
                                        </p:tgtEl>
                                        <p:attrNameLst>
                                          <p:attrName>style.visibility</p:attrName>
                                        </p:attrNameLst>
                                      </p:cBhvr>
                                      <p:to>
                                        <p:strVal val="visible"/>
                                      </p:to>
                                    </p:set>
                                    <p:animEffect transition="in" filter="fade">
                                      <p:cBhvr>
                                        <p:cTn id="15" dur="500"/>
                                        <p:tgtEl>
                                          <p:spTgt spid="96974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69740"/>
                                        </p:tgtEl>
                                        <p:attrNameLst>
                                          <p:attrName>style.visibility</p:attrName>
                                        </p:attrNameLst>
                                      </p:cBhvr>
                                      <p:to>
                                        <p:strVal val="visible"/>
                                      </p:to>
                                    </p:set>
                                    <p:animEffect transition="in" filter="fade">
                                      <p:cBhvr>
                                        <p:cTn id="19" dur="500"/>
                                        <p:tgtEl>
                                          <p:spTgt spid="96974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69733"/>
                                        </p:tgtEl>
                                        <p:attrNameLst>
                                          <p:attrName>style.visibility</p:attrName>
                                        </p:attrNameLst>
                                      </p:cBhvr>
                                      <p:to>
                                        <p:strVal val="visible"/>
                                      </p:to>
                                    </p:set>
                                    <p:animEffect transition="in" filter="fade">
                                      <p:cBhvr>
                                        <p:cTn id="23" dur="500"/>
                                        <p:tgtEl>
                                          <p:spTgt spid="96973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969744"/>
                                        </p:tgtEl>
                                        <p:attrNameLst>
                                          <p:attrName>style.visibility</p:attrName>
                                        </p:attrNameLst>
                                      </p:cBhvr>
                                      <p:to>
                                        <p:strVal val="visible"/>
                                      </p:to>
                                    </p:set>
                                    <p:animEffect transition="in" filter="wipe(right)">
                                      <p:cBhvr>
                                        <p:cTn id="28" dur="500"/>
                                        <p:tgtEl>
                                          <p:spTgt spid="96974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xit" presetSubtype="8" fill="hold" grpId="1" nodeType="clickEffect">
                                  <p:stCondLst>
                                    <p:cond delay="0"/>
                                  </p:stCondLst>
                                  <p:childTnLst>
                                    <p:animEffect transition="out" filter="wipe(left)">
                                      <p:cBhvr>
                                        <p:cTn id="32" dur="500"/>
                                        <p:tgtEl>
                                          <p:spTgt spid="969744"/>
                                        </p:tgtEl>
                                      </p:cBhvr>
                                    </p:animEffect>
                                    <p:set>
                                      <p:cBhvr>
                                        <p:cTn id="33" dur="1" fill="hold">
                                          <p:stCondLst>
                                            <p:cond delay="499"/>
                                          </p:stCondLst>
                                        </p:cTn>
                                        <p:tgtEl>
                                          <p:spTgt spid="969744"/>
                                        </p:tgtEl>
                                        <p:attrNameLst>
                                          <p:attrName>style.visibility</p:attrName>
                                        </p:attrNameLst>
                                      </p:cBhvr>
                                      <p:to>
                                        <p:strVal val="hidden"/>
                                      </p:to>
                                    </p:set>
                                  </p:childTnLst>
                                </p:cTn>
                              </p:par>
                            </p:childTnLst>
                          </p:cTn>
                        </p:par>
                        <p:par>
                          <p:cTn id="34" fill="hold">
                            <p:stCondLst>
                              <p:cond delay="500"/>
                            </p:stCondLst>
                            <p:childTnLst>
                              <p:par>
                                <p:cTn id="35" presetID="22" presetClass="entr" presetSubtype="2" fill="hold" grpId="0" nodeType="afterEffect">
                                  <p:stCondLst>
                                    <p:cond delay="0"/>
                                  </p:stCondLst>
                                  <p:childTnLst>
                                    <p:set>
                                      <p:cBhvr>
                                        <p:cTn id="36" dur="1" fill="hold">
                                          <p:stCondLst>
                                            <p:cond delay="0"/>
                                          </p:stCondLst>
                                        </p:cTn>
                                        <p:tgtEl>
                                          <p:spTgt spid="969746"/>
                                        </p:tgtEl>
                                        <p:attrNameLst>
                                          <p:attrName>style.visibility</p:attrName>
                                        </p:attrNameLst>
                                      </p:cBhvr>
                                      <p:to>
                                        <p:strVal val="visible"/>
                                      </p:to>
                                    </p:set>
                                    <p:animEffect transition="in" filter="wipe(right)">
                                      <p:cBhvr>
                                        <p:cTn id="37" dur="500"/>
                                        <p:tgtEl>
                                          <p:spTgt spid="96974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969747"/>
                                        </p:tgtEl>
                                        <p:attrNameLst>
                                          <p:attrName>style.visibility</p:attrName>
                                        </p:attrNameLst>
                                      </p:cBhvr>
                                      <p:to>
                                        <p:strVal val="visible"/>
                                      </p:to>
                                    </p:set>
                                    <p:animEffect transition="in" filter="wipe(right)">
                                      <p:cBhvr>
                                        <p:cTn id="42" dur="500"/>
                                        <p:tgtEl>
                                          <p:spTgt spid="96974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969748"/>
                                        </p:tgtEl>
                                        <p:attrNameLst>
                                          <p:attrName>style.visibility</p:attrName>
                                        </p:attrNameLst>
                                      </p:cBhvr>
                                      <p:to>
                                        <p:strVal val="visible"/>
                                      </p:to>
                                    </p:set>
                                    <p:animEffect transition="in" filter="wipe(right)">
                                      <p:cBhvr>
                                        <p:cTn id="47" dur="500"/>
                                        <p:tgtEl>
                                          <p:spTgt spid="96974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969749"/>
                                        </p:tgtEl>
                                        <p:attrNameLst>
                                          <p:attrName>style.visibility</p:attrName>
                                        </p:attrNameLst>
                                      </p:cBhvr>
                                      <p:to>
                                        <p:strVal val="visible"/>
                                      </p:to>
                                    </p:set>
                                    <p:animEffect transition="in" filter="wipe(right)">
                                      <p:cBhvr>
                                        <p:cTn id="52" dur="500"/>
                                        <p:tgtEl>
                                          <p:spTgt spid="969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9733" grpId="0" animBg="1"/>
      <p:bldP spid="969740" grpId="0" animBg="1"/>
      <p:bldP spid="969741" grpId="0" animBg="1"/>
      <p:bldP spid="969742" grpId="0" animBg="1"/>
      <p:bldP spid="969743" grpId="0" animBg="1"/>
      <p:bldP spid="969744" grpId="0" animBg="1"/>
      <p:bldP spid="969744" grpId="1" animBg="1"/>
      <p:bldP spid="969746" grpId="0" animBg="1"/>
      <p:bldP spid="969747" grpId="0" animBg="1"/>
      <p:bldP spid="969748" grpId="0" animBg="1"/>
      <p:bldP spid="96974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2018" name="Rectangle 2"/>
          <p:cNvSpPr>
            <a:spLocks noGrp="1" noChangeArrowheads="1"/>
          </p:cNvSpPr>
          <p:nvPr>
            <p:ph type="title"/>
          </p:nvPr>
        </p:nvSpPr>
        <p:spPr/>
        <p:txBody>
          <a:bodyPr/>
          <a:lstStyle/>
          <a:p>
            <a:r>
              <a:rPr lang="en-US" altLang="ja-JP"/>
              <a:t>FAT</a:t>
            </a:r>
            <a:r>
              <a:rPr lang="ja-JP" altLang="en-US"/>
              <a:t>におけるディスク構成</a:t>
            </a:r>
          </a:p>
        </p:txBody>
      </p:sp>
      <p:sp>
        <p:nvSpPr>
          <p:cNvPr id="982020" name="AutoShape 4"/>
          <p:cNvSpPr>
            <a:spLocks noChangeArrowheads="1"/>
          </p:cNvSpPr>
          <p:nvPr/>
        </p:nvSpPr>
        <p:spPr bwMode="auto">
          <a:xfrm>
            <a:off x="6335713" y="1042988"/>
            <a:ext cx="3313112" cy="6265862"/>
          </a:xfrm>
          <a:prstGeom prst="can">
            <a:avLst>
              <a:gd name="adj" fmla="val 9246"/>
            </a:avLst>
          </a:prstGeom>
          <a:solidFill>
            <a:srgbClr val="FFCC99"/>
          </a:solidFill>
          <a:ln w="38100">
            <a:solidFill>
              <a:srgbClr val="FF6600"/>
            </a:solidFill>
            <a:round/>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82021" name="AutoShape 5"/>
          <p:cNvSpPr>
            <a:spLocks noChangeArrowheads="1"/>
          </p:cNvSpPr>
          <p:nvPr/>
        </p:nvSpPr>
        <p:spPr bwMode="auto">
          <a:xfrm>
            <a:off x="6335713" y="4500563"/>
            <a:ext cx="3313112" cy="2808287"/>
          </a:xfrm>
          <a:prstGeom prst="can">
            <a:avLst>
              <a:gd name="adj" fmla="val 10458"/>
            </a:avLst>
          </a:prstGeom>
          <a:solidFill>
            <a:srgbClr val="FFCC99"/>
          </a:solidFill>
          <a:ln w="38100">
            <a:solidFill>
              <a:srgbClr val="FF6600"/>
            </a:solidFill>
            <a:round/>
            <a:headEnd/>
            <a:tailEnd/>
          </a:ln>
          <a:effectLst/>
        </p:spPr>
        <p:txBody>
          <a:bodyPr wrap="none" lIns="90000" tIns="46800" rIns="90000" bIns="46800" anchor="ctr"/>
          <a:lstStyle/>
          <a:p>
            <a:r>
              <a:rPr lang="ja-JP" altLang="en-US" sz="2400" dirty="0">
                <a:latin typeface="ＭＳ Ｐゴシック" panose="020B0600070205080204" pitchFamily="50" charset="-128"/>
                <a:ea typeface="ＭＳ Ｐゴシック" panose="020B0600070205080204" pitchFamily="50" charset="-128"/>
              </a:rPr>
              <a:t>データ領域</a:t>
            </a:r>
          </a:p>
        </p:txBody>
      </p:sp>
      <p:sp>
        <p:nvSpPr>
          <p:cNvPr id="982022" name="AutoShape 6"/>
          <p:cNvSpPr>
            <a:spLocks noChangeArrowheads="1"/>
          </p:cNvSpPr>
          <p:nvPr/>
        </p:nvSpPr>
        <p:spPr bwMode="auto">
          <a:xfrm>
            <a:off x="6335713" y="3492500"/>
            <a:ext cx="3313112" cy="1296988"/>
          </a:xfrm>
          <a:prstGeom prst="can">
            <a:avLst>
              <a:gd name="adj" fmla="val 23866"/>
            </a:avLst>
          </a:prstGeom>
          <a:solidFill>
            <a:srgbClr val="CCFF99"/>
          </a:solidFill>
          <a:ln w="38100">
            <a:solidFill>
              <a:srgbClr val="006600"/>
            </a:solidFill>
            <a:round/>
            <a:headEnd/>
            <a:tailEnd/>
          </a:ln>
          <a:effectLst/>
        </p:spPr>
        <p:txBody>
          <a:bodyPr wrap="none" lIns="90000" tIns="46800" rIns="90000" bIns="46800" anchor="ctr"/>
          <a:lstStyle/>
          <a:p>
            <a:r>
              <a:rPr lang="ja-JP" altLang="en-US" sz="2400" dirty="0">
                <a:latin typeface="ＭＳ Ｐゴシック" panose="020B0600070205080204" pitchFamily="50" charset="-128"/>
                <a:ea typeface="ＭＳ Ｐゴシック" panose="020B0600070205080204" pitchFamily="50" charset="-128"/>
              </a:rPr>
              <a:t>ルートディレクトリ</a:t>
            </a:r>
          </a:p>
        </p:txBody>
      </p:sp>
      <p:sp>
        <p:nvSpPr>
          <p:cNvPr id="982023" name="AutoShape 7"/>
          <p:cNvSpPr>
            <a:spLocks noChangeArrowheads="1"/>
          </p:cNvSpPr>
          <p:nvPr/>
        </p:nvSpPr>
        <p:spPr bwMode="auto">
          <a:xfrm>
            <a:off x="6335713" y="2484438"/>
            <a:ext cx="3313112" cy="1296987"/>
          </a:xfrm>
          <a:prstGeom prst="can">
            <a:avLst>
              <a:gd name="adj" fmla="val 23866"/>
            </a:avLst>
          </a:prstGeom>
          <a:solidFill>
            <a:schemeClr val="hlink"/>
          </a:solidFill>
          <a:ln w="38100">
            <a:solidFill>
              <a:schemeClr val="accent2"/>
            </a:solidFill>
            <a:round/>
            <a:headEnd/>
            <a:tailEnd/>
          </a:ln>
          <a:effectLst/>
        </p:spPr>
        <p:txBody>
          <a:bodyPr wrap="none" lIns="90000" tIns="46800" rIns="90000" bIns="46800" anchor="ctr"/>
          <a:lstStyle/>
          <a:p>
            <a:r>
              <a:rPr lang="en-US" altLang="ja-JP" sz="2400" dirty="0">
                <a:latin typeface="ＭＳ Ｐゴシック" panose="020B0600070205080204" pitchFamily="50" charset="-128"/>
                <a:ea typeface="ＭＳ Ｐゴシック" panose="020B0600070205080204" pitchFamily="50" charset="-128"/>
              </a:rPr>
              <a:t>FAT2</a:t>
            </a:r>
          </a:p>
        </p:txBody>
      </p:sp>
      <p:sp>
        <p:nvSpPr>
          <p:cNvPr id="982024" name="AutoShape 8"/>
          <p:cNvSpPr>
            <a:spLocks noChangeArrowheads="1"/>
          </p:cNvSpPr>
          <p:nvPr/>
        </p:nvSpPr>
        <p:spPr bwMode="auto">
          <a:xfrm>
            <a:off x="6335713" y="1476375"/>
            <a:ext cx="3313112" cy="1296988"/>
          </a:xfrm>
          <a:prstGeom prst="can">
            <a:avLst>
              <a:gd name="adj" fmla="val 23866"/>
            </a:avLst>
          </a:prstGeom>
          <a:solidFill>
            <a:srgbClr val="99CCFF"/>
          </a:solidFill>
          <a:ln w="38100">
            <a:solidFill>
              <a:schemeClr val="accent2"/>
            </a:solidFill>
            <a:round/>
            <a:headEnd/>
            <a:tailEnd/>
          </a:ln>
          <a:effectLst/>
        </p:spPr>
        <p:txBody>
          <a:bodyPr wrap="none" lIns="90000" tIns="46800" rIns="90000" bIns="46800" anchor="ctr"/>
          <a:lstStyle/>
          <a:p>
            <a:r>
              <a:rPr lang="en-US" altLang="ja-JP" sz="2400" dirty="0">
                <a:latin typeface="ＭＳ Ｐゴシック" panose="020B0600070205080204" pitchFamily="50" charset="-128"/>
                <a:ea typeface="ＭＳ Ｐゴシック" panose="020B0600070205080204" pitchFamily="50" charset="-128"/>
              </a:rPr>
              <a:t>FAT1</a:t>
            </a:r>
          </a:p>
        </p:txBody>
      </p:sp>
      <p:sp>
        <p:nvSpPr>
          <p:cNvPr id="982025" name="AutoShape 9"/>
          <p:cNvSpPr>
            <a:spLocks noChangeArrowheads="1"/>
          </p:cNvSpPr>
          <p:nvPr/>
        </p:nvSpPr>
        <p:spPr bwMode="auto">
          <a:xfrm>
            <a:off x="6335713" y="1042988"/>
            <a:ext cx="3313112" cy="720725"/>
          </a:xfrm>
          <a:prstGeom prst="can">
            <a:avLst>
              <a:gd name="adj" fmla="val 43171"/>
            </a:avLst>
          </a:prstGeom>
          <a:solidFill>
            <a:srgbClr val="FFCCFF"/>
          </a:solidFill>
          <a:ln w="38100">
            <a:solidFill>
              <a:srgbClr val="FF0000"/>
            </a:solidFill>
            <a:round/>
            <a:headEnd/>
            <a:tailEnd/>
          </a:ln>
          <a:effectLst/>
        </p:spPr>
        <p:txBody>
          <a:bodyPr wrap="none" lIns="90000" tIns="46800" rIns="90000" bIns="46800" anchor="ctr"/>
          <a:lstStyle/>
          <a:p>
            <a:r>
              <a:rPr lang="ja-JP" altLang="en-US" sz="2400" dirty="0">
                <a:latin typeface="ＭＳ Ｐゴシック" panose="020B0600070205080204" pitchFamily="50" charset="-128"/>
                <a:ea typeface="ＭＳ Ｐゴシック" panose="020B0600070205080204" pitchFamily="50" charset="-128"/>
              </a:rPr>
              <a:t>ブートセクタ</a:t>
            </a:r>
          </a:p>
        </p:txBody>
      </p:sp>
      <p:grpSp>
        <p:nvGrpSpPr>
          <p:cNvPr id="982049" name="Group 33"/>
          <p:cNvGrpSpPr>
            <a:grpSpLocks/>
          </p:cNvGrpSpPr>
          <p:nvPr/>
        </p:nvGrpSpPr>
        <p:grpSpPr bwMode="auto">
          <a:xfrm>
            <a:off x="1584325" y="1619250"/>
            <a:ext cx="1871663" cy="5545138"/>
            <a:chOff x="998" y="1020"/>
            <a:chExt cx="1179" cy="3493"/>
          </a:xfrm>
        </p:grpSpPr>
        <p:sp>
          <p:nvSpPr>
            <p:cNvPr id="982031" name="Rectangle 15"/>
            <p:cNvSpPr>
              <a:spLocks noChangeArrowheads="1"/>
            </p:cNvSpPr>
            <p:nvPr/>
          </p:nvSpPr>
          <p:spPr bwMode="auto">
            <a:xfrm>
              <a:off x="998" y="1020"/>
              <a:ext cx="1179" cy="318"/>
            </a:xfrm>
            <a:prstGeom prst="rect">
              <a:avLst/>
            </a:prstGeom>
            <a:solidFill>
              <a:srgbClr val="99CCFF"/>
            </a:solidFill>
            <a:ln w="38100" algn="ctr">
              <a:solidFill>
                <a:schemeClr val="accent2"/>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82038" name="Rectangle 22"/>
            <p:cNvSpPr>
              <a:spLocks noChangeArrowheads="1"/>
            </p:cNvSpPr>
            <p:nvPr/>
          </p:nvSpPr>
          <p:spPr bwMode="auto">
            <a:xfrm>
              <a:off x="998" y="1338"/>
              <a:ext cx="1179" cy="318"/>
            </a:xfrm>
            <a:prstGeom prst="rect">
              <a:avLst/>
            </a:prstGeom>
            <a:solidFill>
              <a:srgbClr val="99CCFF"/>
            </a:solidFill>
            <a:ln w="38100" algn="ctr">
              <a:solidFill>
                <a:schemeClr val="accent2"/>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82039" name="Rectangle 23"/>
            <p:cNvSpPr>
              <a:spLocks noChangeArrowheads="1"/>
            </p:cNvSpPr>
            <p:nvPr/>
          </p:nvSpPr>
          <p:spPr bwMode="auto">
            <a:xfrm>
              <a:off x="998" y="1655"/>
              <a:ext cx="1179" cy="318"/>
            </a:xfrm>
            <a:prstGeom prst="rect">
              <a:avLst/>
            </a:prstGeom>
            <a:solidFill>
              <a:srgbClr val="99CCFF"/>
            </a:solidFill>
            <a:ln w="38100" algn="ctr">
              <a:solidFill>
                <a:schemeClr val="accent2"/>
              </a:solidFill>
              <a:miter lim="800000"/>
              <a:headEnd/>
              <a:tailEnd/>
            </a:ln>
            <a:effectLst/>
          </p:spPr>
          <p:txBody>
            <a:bodyPr wrap="none" lIns="90000" tIns="46800" rIns="90000" bIns="46800" anchor="ctr"/>
            <a:lstStyle/>
            <a:p>
              <a:r>
                <a:rPr lang="en-US" altLang="ja-JP" dirty="0">
                  <a:solidFill>
                    <a:srgbClr val="000066"/>
                  </a:solidFill>
                  <a:latin typeface="ＭＳ Ｐゴシック" panose="020B0600070205080204" pitchFamily="50" charset="-128"/>
                  <a:ea typeface="ＭＳ Ｐゴシック" panose="020B0600070205080204" pitchFamily="50" charset="-128"/>
                </a:rPr>
                <a:t>0003</a:t>
              </a:r>
            </a:p>
          </p:txBody>
        </p:sp>
        <p:sp>
          <p:nvSpPr>
            <p:cNvPr id="982040" name="Rectangle 24"/>
            <p:cNvSpPr>
              <a:spLocks noChangeArrowheads="1"/>
            </p:cNvSpPr>
            <p:nvPr/>
          </p:nvSpPr>
          <p:spPr bwMode="auto">
            <a:xfrm>
              <a:off x="998" y="1973"/>
              <a:ext cx="1179" cy="318"/>
            </a:xfrm>
            <a:prstGeom prst="rect">
              <a:avLst/>
            </a:prstGeom>
            <a:solidFill>
              <a:srgbClr val="99CCFF"/>
            </a:solidFill>
            <a:ln w="38100" algn="ctr">
              <a:solidFill>
                <a:schemeClr val="accent2"/>
              </a:solidFill>
              <a:miter lim="800000"/>
              <a:headEnd/>
              <a:tailEnd/>
            </a:ln>
            <a:effectLst/>
          </p:spPr>
          <p:txBody>
            <a:bodyPr wrap="none" lIns="90000" tIns="46800" rIns="90000" bIns="46800" anchor="ctr"/>
            <a:lstStyle/>
            <a:p>
              <a:r>
                <a:rPr lang="en-US" altLang="ja-JP" dirty="0">
                  <a:solidFill>
                    <a:srgbClr val="000066"/>
                  </a:solidFill>
                  <a:latin typeface="ＭＳ Ｐゴシック" panose="020B0600070205080204" pitchFamily="50" charset="-128"/>
                  <a:ea typeface="ＭＳ Ｐゴシック" panose="020B0600070205080204" pitchFamily="50" charset="-128"/>
                </a:rPr>
                <a:t>0004</a:t>
              </a:r>
            </a:p>
          </p:txBody>
        </p:sp>
        <p:sp>
          <p:nvSpPr>
            <p:cNvPr id="982041" name="Rectangle 25"/>
            <p:cNvSpPr>
              <a:spLocks noChangeArrowheads="1"/>
            </p:cNvSpPr>
            <p:nvPr/>
          </p:nvSpPr>
          <p:spPr bwMode="auto">
            <a:xfrm>
              <a:off x="998" y="2290"/>
              <a:ext cx="1179" cy="318"/>
            </a:xfrm>
            <a:prstGeom prst="rect">
              <a:avLst/>
            </a:prstGeom>
            <a:solidFill>
              <a:srgbClr val="99CCFF"/>
            </a:solidFill>
            <a:ln w="38100" algn="ctr">
              <a:solidFill>
                <a:schemeClr val="accent2"/>
              </a:solidFill>
              <a:miter lim="800000"/>
              <a:headEnd/>
              <a:tailEnd/>
            </a:ln>
            <a:effectLst/>
          </p:spPr>
          <p:txBody>
            <a:bodyPr wrap="none" lIns="90000" tIns="46800" rIns="90000" bIns="46800" anchor="ctr"/>
            <a:lstStyle/>
            <a:p>
              <a:r>
                <a:rPr lang="en-US" altLang="ja-JP" dirty="0">
                  <a:solidFill>
                    <a:srgbClr val="000066"/>
                  </a:solidFill>
                  <a:latin typeface="ＭＳ Ｐゴシック" panose="020B0600070205080204" pitchFamily="50" charset="-128"/>
                  <a:ea typeface="ＭＳ Ｐゴシック" panose="020B0600070205080204" pitchFamily="50" charset="-128"/>
                </a:rPr>
                <a:t>0007</a:t>
              </a:r>
            </a:p>
          </p:txBody>
        </p:sp>
        <p:sp>
          <p:nvSpPr>
            <p:cNvPr id="982042" name="Rectangle 26"/>
            <p:cNvSpPr>
              <a:spLocks noChangeArrowheads="1"/>
            </p:cNvSpPr>
            <p:nvPr/>
          </p:nvSpPr>
          <p:spPr bwMode="auto">
            <a:xfrm>
              <a:off x="998" y="2608"/>
              <a:ext cx="1179" cy="318"/>
            </a:xfrm>
            <a:prstGeom prst="rect">
              <a:avLst/>
            </a:prstGeom>
            <a:solidFill>
              <a:srgbClr val="99CCFF"/>
            </a:solidFill>
            <a:ln w="38100" algn="ctr">
              <a:solidFill>
                <a:schemeClr val="accent2"/>
              </a:solidFill>
              <a:miter lim="800000"/>
              <a:headEnd/>
              <a:tailEnd/>
            </a:ln>
            <a:effectLst/>
          </p:spPr>
          <p:txBody>
            <a:bodyPr wrap="none" lIns="90000" tIns="46800" rIns="90000" bIns="46800" anchor="ctr"/>
            <a:lstStyle/>
            <a:p>
              <a:r>
                <a:rPr lang="en-US" altLang="ja-JP" dirty="0">
                  <a:solidFill>
                    <a:srgbClr val="000066"/>
                  </a:solidFill>
                  <a:latin typeface="ＭＳ Ｐゴシック" panose="020B0600070205080204" pitchFamily="50" charset="-128"/>
                  <a:ea typeface="ＭＳ Ｐゴシック" panose="020B0600070205080204" pitchFamily="50" charset="-128"/>
                </a:rPr>
                <a:t>0006</a:t>
              </a:r>
            </a:p>
          </p:txBody>
        </p:sp>
        <p:sp>
          <p:nvSpPr>
            <p:cNvPr id="982043" name="Rectangle 27"/>
            <p:cNvSpPr>
              <a:spLocks noChangeArrowheads="1"/>
            </p:cNvSpPr>
            <p:nvPr/>
          </p:nvSpPr>
          <p:spPr bwMode="auto">
            <a:xfrm>
              <a:off x="998" y="2925"/>
              <a:ext cx="1179" cy="318"/>
            </a:xfrm>
            <a:prstGeom prst="rect">
              <a:avLst/>
            </a:prstGeom>
            <a:solidFill>
              <a:srgbClr val="99CCFF"/>
            </a:solidFill>
            <a:ln w="38100" algn="ctr">
              <a:solidFill>
                <a:schemeClr val="accent2"/>
              </a:solidFill>
              <a:miter lim="800000"/>
              <a:headEnd/>
              <a:tailEnd/>
            </a:ln>
            <a:effectLst/>
          </p:spPr>
          <p:txBody>
            <a:bodyPr wrap="none" lIns="90000" tIns="46800" rIns="90000" bIns="46800" anchor="ctr"/>
            <a:lstStyle/>
            <a:p>
              <a:r>
                <a:rPr lang="en-US" altLang="ja-JP" dirty="0">
                  <a:solidFill>
                    <a:srgbClr val="000066"/>
                  </a:solidFill>
                  <a:latin typeface="ＭＳ Ｐゴシック" panose="020B0600070205080204" pitchFamily="50" charset="-128"/>
                  <a:ea typeface="ＭＳ Ｐゴシック" panose="020B0600070205080204" pitchFamily="50" charset="-128"/>
                </a:rPr>
                <a:t>FFFF</a:t>
              </a:r>
            </a:p>
          </p:txBody>
        </p:sp>
        <p:sp>
          <p:nvSpPr>
            <p:cNvPr id="982044" name="Rectangle 28"/>
            <p:cNvSpPr>
              <a:spLocks noChangeArrowheads="1"/>
            </p:cNvSpPr>
            <p:nvPr/>
          </p:nvSpPr>
          <p:spPr bwMode="auto">
            <a:xfrm>
              <a:off x="998" y="3243"/>
              <a:ext cx="1179" cy="318"/>
            </a:xfrm>
            <a:prstGeom prst="rect">
              <a:avLst/>
            </a:prstGeom>
            <a:solidFill>
              <a:srgbClr val="99CCFF"/>
            </a:solidFill>
            <a:ln w="38100" algn="ctr">
              <a:solidFill>
                <a:schemeClr val="accent2"/>
              </a:solidFill>
              <a:miter lim="800000"/>
              <a:headEnd/>
              <a:tailEnd/>
            </a:ln>
            <a:effectLst/>
          </p:spPr>
          <p:txBody>
            <a:bodyPr wrap="none" lIns="90000" tIns="46800" rIns="90000" bIns="46800" anchor="ctr"/>
            <a:lstStyle/>
            <a:p>
              <a:r>
                <a:rPr lang="en-US" altLang="ja-JP" dirty="0">
                  <a:solidFill>
                    <a:srgbClr val="000066"/>
                  </a:solidFill>
                  <a:latin typeface="ＭＳ Ｐゴシック" panose="020B0600070205080204" pitchFamily="50" charset="-128"/>
                  <a:ea typeface="ＭＳ Ｐゴシック" panose="020B0600070205080204" pitchFamily="50" charset="-128"/>
                </a:rPr>
                <a:t>0005</a:t>
              </a:r>
            </a:p>
          </p:txBody>
        </p:sp>
        <p:sp>
          <p:nvSpPr>
            <p:cNvPr id="982045" name="Rectangle 29"/>
            <p:cNvSpPr>
              <a:spLocks noChangeArrowheads="1"/>
            </p:cNvSpPr>
            <p:nvPr/>
          </p:nvSpPr>
          <p:spPr bwMode="auto">
            <a:xfrm>
              <a:off x="998" y="3560"/>
              <a:ext cx="1179" cy="318"/>
            </a:xfrm>
            <a:prstGeom prst="rect">
              <a:avLst/>
            </a:prstGeom>
            <a:solidFill>
              <a:srgbClr val="99CCFF"/>
            </a:solidFill>
            <a:ln w="38100" algn="ctr">
              <a:solidFill>
                <a:schemeClr val="accent2"/>
              </a:solidFill>
              <a:miter lim="800000"/>
              <a:headEnd/>
              <a:tailEnd/>
            </a:ln>
            <a:effectLst/>
          </p:spPr>
          <p:txBody>
            <a:bodyPr wrap="none" lIns="90000" tIns="46800" rIns="90000" bIns="46800" anchor="ctr"/>
            <a:lstStyle/>
            <a:p>
              <a:r>
                <a:rPr lang="en-US" altLang="ja-JP" dirty="0">
                  <a:solidFill>
                    <a:srgbClr val="000066"/>
                  </a:solidFill>
                  <a:latin typeface="ＭＳ Ｐゴシック" panose="020B0600070205080204" pitchFamily="50" charset="-128"/>
                  <a:ea typeface="ＭＳ Ｐゴシック" panose="020B0600070205080204" pitchFamily="50" charset="-128"/>
                </a:rPr>
                <a:t>0000</a:t>
              </a:r>
            </a:p>
          </p:txBody>
        </p:sp>
        <p:sp>
          <p:nvSpPr>
            <p:cNvPr id="982046" name="Rectangle 30"/>
            <p:cNvSpPr>
              <a:spLocks noChangeArrowheads="1"/>
            </p:cNvSpPr>
            <p:nvPr/>
          </p:nvSpPr>
          <p:spPr bwMode="auto">
            <a:xfrm>
              <a:off x="998" y="3878"/>
              <a:ext cx="1179" cy="318"/>
            </a:xfrm>
            <a:prstGeom prst="rect">
              <a:avLst/>
            </a:prstGeom>
            <a:solidFill>
              <a:srgbClr val="99CCFF"/>
            </a:solidFill>
            <a:ln w="38100" algn="ctr">
              <a:solidFill>
                <a:schemeClr val="accent2"/>
              </a:solidFill>
              <a:miter lim="800000"/>
              <a:headEnd/>
              <a:tailEnd/>
            </a:ln>
            <a:effectLst/>
          </p:spPr>
          <p:txBody>
            <a:bodyPr wrap="none" lIns="90000" tIns="46800" rIns="90000" bIns="46800" anchor="ctr"/>
            <a:lstStyle/>
            <a:p>
              <a:r>
                <a:rPr lang="en-US" altLang="ja-JP" dirty="0">
                  <a:solidFill>
                    <a:srgbClr val="000066"/>
                  </a:solidFill>
                  <a:latin typeface="ＭＳ Ｐゴシック" panose="020B0600070205080204" pitchFamily="50" charset="-128"/>
                  <a:ea typeface="ＭＳ Ｐゴシック" panose="020B0600070205080204" pitchFamily="50" charset="-128"/>
                </a:rPr>
                <a:t>0001</a:t>
              </a:r>
            </a:p>
          </p:txBody>
        </p:sp>
        <p:sp>
          <p:nvSpPr>
            <p:cNvPr id="982047" name="Rectangle 31"/>
            <p:cNvSpPr>
              <a:spLocks noChangeArrowheads="1"/>
            </p:cNvSpPr>
            <p:nvPr/>
          </p:nvSpPr>
          <p:spPr bwMode="auto">
            <a:xfrm>
              <a:off x="998" y="4195"/>
              <a:ext cx="1179" cy="318"/>
            </a:xfrm>
            <a:prstGeom prst="rect">
              <a:avLst/>
            </a:prstGeom>
            <a:solidFill>
              <a:srgbClr val="99CCFF"/>
            </a:solidFill>
            <a:ln w="38100" algn="ctr">
              <a:solidFill>
                <a:schemeClr val="accent2"/>
              </a:solidFill>
              <a:miter lim="800000"/>
              <a:headEnd/>
              <a:tailEnd/>
            </a:ln>
            <a:effectLst/>
          </p:spPr>
          <p:txBody>
            <a:bodyPr wrap="none" lIns="90000" tIns="46800" rIns="90000" bIns="46800" anchor="ctr"/>
            <a:lstStyle/>
            <a:p>
              <a:r>
                <a:rPr lang="en-US" altLang="ja-JP" dirty="0">
                  <a:solidFill>
                    <a:srgbClr val="000066"/>
                  </a:solidFill>
                  <a:latin typeface="ＭＳ Ｐゴシック" panose="020B0600070205080204" pitchFamily="50" charset="-128"/>
                  <a:ea typeface="ＭＳ Ｐゴシック" panose="020B0600070205080204" pitchFamily="50" charset="-128"/>
                </a:rPr>
                <a:t>FFF7</a:t>
              </a:r>
            </a:p>
          </p:txBody>
        </p:sp>
      </p:grpSp>
      <p:grpSp>
        <p:nvGrpSpPr>
          <p:cNvPr id="982089" name="Group 73"/>
          <p:cNvGrpSpPr>
            <a:grpSpLocks/>
          </p:cNvGrpSpPr>
          <p:nvPr/>
        </p:nvGrpSpPr>
        <p:grpSpPr bwMode="auto">
          <a:xfrm>
            <a:off x="830262" y="1692275"/>
            <a:ext cx="628650" cy="5405438"/>
            <a:chOff x="523" y="1066"/>
            <a:chExt cx="396" cy="3405"/>
          </a:xfrm>
        </p:grpSpPr>
        <p:sp>
          <p:nvSpPr>
            <p:cNvPr id="982050" name="Text Box 34"/>
            <p:cNvSpPr txBox="1">
              <a:spLocks noChangeArrowheads="1"/>
            </p:cNvSpPr>
            <p:nvPr/>
          </p:nvSpPr>
          <p:spPr bwMode="auto">
            <a:xfrm>
              <a:off x="546" y="1066"/>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0000</a:t>
              </a:r>
            </a:p>
          </p:txBody>
        </p:sp>
        <p:sp>
          <p:nvSpPr>
            <p:cNvPr id="982051" name="Text Box 35"/>
            <p:cNvSpPr txBox="1">
              <a:spLocks noChangeArrowheads="1"/>
            </p:cNvSpPr>
            <p:nvPr/>
          </p:nvSpPr>
          <p:spPr bwMode="auto">
            <a:xfrm>
              <a:off x="546" y="1385"/>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0001</a:t>
              </a:r>
            </a:p>
          </p:txBody>
        </p:sp>
        <p:sp>
          <p:nvSpPr>
            <p:cNvPr id="982052" name="Text Box 36"/>
            <p:cNvSpPr txBox="1">
              <a:spLocks noChangeArrowheads="1"/>
            </p:cNvSpPr>
            <p:nvPr/>
          </p:nvSpPr>
          <p:spPr bwMode="auto">
            <a:xfrm>
              <a:off x="546" y="1704"/>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0002</a:t>
              </a:r>
            </a:p>
          </p:txBody>
        </p:sp>
        <p:sp>
          <p:nvSpPr>
            <p:cNvPr id="982053" name="Text Box 37"/>
            <p:cNvSpPr txBox="1">
              <a:spLocks noChangeArrowheads="1"/>
            </p:cNvSpPr>
            <p:nvPr/>
          </p:nvSpPr>
          <p:spPr bwMode="auto">
            <a:xfrm>
              <a:off x="546" y="2023"/>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0003</a:t>
              </a:r>
            </a:p>
          </p:txBody>
        </p:sp>
        <p:sp>
          <p:nvSpPr>
            <p:cNvPr id="982054" name="Text Box 38"/>
            <p:cNvSpPr txBox="1">
              <a:spLocks noChangeArrowheads="1"/>
            </p:cNvSpPr>
            <p:nvPr/>
          </p:nvSpPr>
          <p:spPr bwMode="auto">
            <a:xfrm>
              <a:off x="546" y="2342"/>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0004</a:t>
              </a:r>
            </a:p>
          </p:txBody>
        </p:sp>
        <p:sp>
          <p:nvSpPr>
            <p:cNvPr id="982055" name="Text Box 39"/>
            <p:cNvSpPr txBox="1">
              <a:spLocks noChangeArrowheads="1"/>
            </p:cNvSpPr>
            <p:nvPr/>
          </p:nvSpPr>
          <p:spPr bwMode="auto">
            <a:xfrm>
              <a:off x="546" y="2661"/>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0005</a:t>
              </a:r>
            </a:p>
          </p:txBody>
        </p:sp>
        <p:sp>
          <p:nvSpPr>
            <p:cNvPr id="982056" name="Text Box 40"/>
            <p:cNvSpPr txBox="1">
              <a:spLocks noChangeArrowheads="1"/>
            </p:cNvSpPr>
            <p:nvPr/>
          </p:nvSpPr>
          <p:spPr bwMode="auto">
            <a:xfrm>
              <a:off x="546" y="2980"/>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0006</a:t>
              </a:r>
            </a:p>
          </p:txBody>
        </p:sp>
        <p:sp>
          <p:nvSpPr>
            <p:cNvPr id="982057" name="Text Box 41"/>
            <p:cNvSpPr txBox="1">
              <a:spLocks noChangeArrowheads="1"/>
            </p:cNvSpPr>
            <p:nvPr/>
          </p:nvSpPr>
          <p:spPr bwMode="auto">
            <a:xfrm>
              <a:off x="546" y="3299"/>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0007</a:t>
              </a:r>
            </a:p>
          </p:txBody>
        </p:sp>
        <p:sp>
          <p:nvSpPr>
            <p:cNvPr id="982058" name="Text Box 42"/>
            <p:cNvSpPr txBox="1">
              <a:spLocks noChangeArrowheads="1"/>
            </p:cNvSpPr>
            <p:nvPr/>
          </p:nvSpPr>
          <p:spPr bwMode="auto">
            <a:xfrm>
              <a:off x="546" y="3618"/>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0008</a:t>
              </a:r>
            </a:p>
          </p:txBody>
        </p:sp>
        <p:sp>
          <p:nvSpPr>
            <p:cNvPr id="982059" name="Text Box 43"/>
            <p:cNvSpPr txBox="1">
              <a:spLocks noChangeArrowheads="1"/>
            </p:cNvSpPr>
            <p:nvPr/>
          </p:nvSpPr>
          <p:spPr bwMode="auto">
            <a:xfrm>
              <a:off x="546" y="3937"/>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0009</a:t>
              </a:r>
            </a:p>
          </p:txBody>
        </p:sp>
        <p:sp>
          <p:nvSpPr>
            <p:cNvPr id="982060" name="Text Box 44"/>
            <p:cNvSpPr txBox="1">
              <a:spLocks noChangeArrowheads="1"/>
            </p:cNvSpPr>
            <p:nvPr/>
          </p:nvSpPr>
          <p:spPr bwMode="auto">
            <a:xfrm>
              <a:off x="523" y="4256"/>
              <a:ext cx="390"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000A</a:t>
              </a:r>
            </a:p>
          </p:txBody>
        </p:sp>
      </p:grpSp>
      <p:grpSp>
        <p:nvGrpSpPr>
          <p:cNvPr id="982061" name="Group 45"/>
          <p:cNvGrpSpPr>
            <a:grpSpLocks/>
          </p:cNvGrpSpPr>
          <p:nvPr/>
        </p:nvGrpSpPr>
        <p:grpSpPr bwMode="auto">
          <a:xfrm>
            <a:off x="5545138" y="1619250"/>
            <a:ext cx="1871662" cy="5545138"/>
            <a:chOff x="998" y="1020"/>
            <a:chExt cx="1179" cy="3493"/>
          </a:xfrm>
        </p:grpSpPr>
        <p:sp>
          <p:nvSpPr>
            <p:cNvPr id="982062" name="Rectangle 46"/>
            <p:cNvSpPr>
              <a:spLocks noChangeArrowheads="1"/>
            </p:cNvSpPr>
            <p:nvPr/>
          </p:nvSpPr>
          <p:spPr bwMode="auto">
            <a:xfrm>
              <a:off x="998" y="1020"/>
              <a:ext cx="1179" cy="318"/>
            </a:xfrm>
            <a:prstGeom prst="rect">
              <a:avLst/>
            </a:prstGeom>
            <a:solidFill>
              <a:srgbClr val="FFCC99"/>
            </a:solidFill>
            <a:ln w="38100" algn="ctr">
              <a:solidFill>
                <a:srgbClr val="CC00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82063" name="Rectangle 47"/>
            <p:cNvSpPr>
              <a:spLocks noChangeArrowheads="1"/>
            </p:cNvSpPr>
            <p:nvPr/>
          </p:nvSpPr>
          <p:spPr bwMode="auto">
            <a:xfrm>
              <a:off x="998" y="1338"/>
              <a:ext cx="1179" cy="318"/>
            </a:xfrm>
            <a:prstGeom prst="rect">
              <a:avLst/>
            </a:prstGeom>
            <a:solidFill>
              <a:srgbClr val="FFCC99"/>
            </a:solidFill>
            <a:ln w="38100" algn="ctr">
              <a:solidFill>
                <a:srgbClr val="CC00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82064" name="Rectangle 48"/>
            <p:cNvSpPr>
              <a:spLocks noChangeArrowheads="1"/>
            </p:cNvSpPr>
            <p:nvPr/>
          </p:nvSpPr>
          <p:spPr bwMode="auto">
            <a:xfrm>
              <a:off x="998" y="1655"/>
              <a:ext cx="1179" cy="318"/>
            </a:xfrm>
            <a:prstGeom prst="rect">
              <a:avLst/>
            </a:prstGeom>
            <a:solidFill>
              <a:srgbClr val="FFCC99"/>
            </a:solidFill>
            <a:ln w="38100" algn="ctr">
              <a:solidFill>
                <a:srgbClr val="CC0000"/>
              </a:solidFill>
              <a:miter lim="800000"/>
              <a:headEnd/>
              <a:tailEnd/>
            </a:ln>
            <a:effectLst/>
          </p:spPr>
          <p:txBody>
            <a:bodyPr wrap="none" lIns="90000" tIns="46800" rIns="90000" bIns="46800" anchor="ctr"/>
            <a:lstStyle/>
            <a:p>
              <a:r>
                <a:rPr lang="ja-JP" altLang="en-US" dirty="0">
                  <a:solidFill>
                    <a:srgbClr val="A50021"/>
                  </a:solidFill>
                  <a:latin typeface="ＭＳ Ｐゴシック" panose="020B0600070205080204" pitchFamily="50" charset="-128"/>
                  <a:ea typeface="ＭＳ Ｐゴシック" panose="020B0600070205080204" pitchFamily="50" charset="-128"/>
                </a:rPr>
                <a:t>第</a:t>
              </a:r>
              <a:r>
                <a:rPr lang="en-US" altLang="ja-JP" dirty="0">
                  <a:solidFill>
                    <a:srgbClr val="A50021"/>
                  </a:solidFill>
                  <a:latin typeface="ＭＳ Ｐゴシック" panose="020B0600070205080204" pitchFamily="50" charset="-128"/>
                  <a:ea typeface="ＭＳ Ｐゴシック" panose="020B0600070205080204" pitchFamily="50" charset="-128"/>
                </a:rPr>
                <a:t>1</a:t>
              </a:r>
              <a:r>
                <a:rPr lang="ja-JP" altLang="en-US" dirty="0">
                  <a:solidFill>
                    <a:srgbClr val="A50021"/>
                  </a:solidFill>
                  <a:latin typeface="ＭＳ Ｐゴシック" panose="020B0600070205080204" pitchFamily="50" charset="-128"/>
                  <a:ea typeface="ＭＳ Ｐゴシック" panose="020B0600070205080204" pitchFamily="50" charset="-128"/>
                </a:rPr>
                <a:t>クラスタ</a:t>
              </a:r>
            </a:p>
          </p:txBody>
        </p:sp>
        <p:sp>
          <p:nvSpPr>
            <p:cNvPr id="982065" name="Rectangle 49"/>
            <p:cNvSpPr>
              <a:spLocks noChangeArrowheads="1"/>
            </p:cNvSpPr>
            <p:nvPr/>
          </p:nvSpPr>
          <p:spPr bwMode="auto">
            <a:xfrm>
              <a:off x="998" y="1973"/>
              <a:ext cx="1179" cy="318"/>
            </a:xfrm>
            <a:prstGeom prst="rect">
              <a:avLst/>
            </a:prstGeom>
            <a:solidFill>
              <a:srgbClr val="FFCC99"/>
            </a:solidFill>
            <a:ln w="38100" algn="ctr">
              <a:solidFill>
                <a:srgbClr val="CC0000"/>
              </a:solidFill>
              <a:miter lim="800000"/>
              <a:headEnd/>
              <a:tailEnd/>
            </a:ln>
            <a:effectLst/>
          </p:spPr>
          <p:txBody>
            <a:bodyPr wrap="none" lIns="90000" tIns="46800" rIns="90000" bIns="46800" anchor="ctr"/>
            <a:lstStyle/>
            <a:p>
              <a:r>
                <a:rPr lang="ja-JP" altLang="en-US" dirty="0">
                  <a:solidFill>
                    <a:srgbClr val="A50021"/>
                  </a:solidFill>
                  <a:latin typeface="ＭＳ Ｐゴシック" panose="020B0600070205080204" pitchFamily="50" charset="-128"/>
                  <a:ea typeface="ＭＳ Ｐゴシック" panose="020B0600070205080204" pitchFamily="50" charset="-128"/>
                </a:rPr>
                <a:t>第</a:t>
              </a:r>
              <a:r>
                <a:rPr lang="en-US" altLang="ja-JP" dirty="0">
                  <a:solidFill>
                    <a:srgbClr val="A50021"/>
                  </a:solidFill>
                  <a:latin typeface="ＭＳ Ｐゴシック" panose="020B0600070205080204" pitchFamily="50" charset="-128"/>
                  <a:ea typeface="ＭＳ Ｐゴシック" panose="020B0600070205080204" pitchFamily="50" charset="-128"/>
                </a:rPr>
                <a:t>2</a:t>
              </a:r>
              <a:r>
                <a:rPr lang="ja-JP" altLang="en-US" dirty="0">
                  <a:solidFill>
                    <a:srgbClr val="A50021"/>
                  </a:solidFill>
                  <a:latin typeface="ＭＳ Ｐゴシック" panose="020B0600070205080204" pitchFamily="50" charset="-128"/>
                  <a:ea typeface="ＭＳ Ｐゴシック" panose="020B0600070205080204" pitchFamily="50" charset="-128"/>
                </a:rPr>
                <a:t>クラスタ</a:t>
              </a:r>
            </a:p>
          </p:txBody>
        </p:sp>
        <p:sp>
          <p:nvSpPr>
            <p:cNvPr id="982066" name="Rectangle 50"/>
            <p:cNvSpPr>
              <a:spLocks noChangeArrowheads="1"/>
            </p:cNvSpPr>
            <p:nvPr/>
          </p:nvSpPr>
          <p:spPr bwMode="auto">
            <a:xfrm>
              <a:off x="998" y="2290"/>
              <a:ext cx="1179" cy="318"/>
            </a:xfrm>
            <a:prstGeom prst="rect">
              <a:avLst/>
            </a:prstGeom>
            <a:solidFill>
              <a:srgbClr val="FFCC99"/>
            </a:solidFill>
            <a:ln w="38100" algn="ctr">
              <a:solidFill>
                <a:srgbClr val="CC0000"/>
              </a:solidFill>
              <a:miter lim="800000"/>
              <a:headEnd/>
              <a:tailEnd/>
            </a:ln>
            <a:effectLst/>
          </p:spPr>
          <p:txBody>
            <a:bodyPr wrap="none" lIns="90000" tIns="46800" rIns="90000" bIns="46800" anchor="ctr"/>
            <a:lstStyle/>
            <a:p>
              <a:r>
                <a:rPr lang="ja-JP" altLang="en-US" dirty="0">
                  <a:solidFill>
                    <a:srgbClr val="A50021"/>
                  </a:solidFill>
                  <a:latin typeface="ＭＳ Ｐゴシック" panose="020B0600070205080204" pitchFamily="50" charset="-128"/>
                  <a:ea typeface="ＭＳ Ｐゴシック" panose="020B0600070205080204" pitchFamily="50" charset="-128"/>
                </a:rPr>
                <a:t>第</a:t>
              </a:r>
              <a:r>
                <a:rPr lang="en-US" altLang="ja-JP" dirty="0">
                  <a:solidFill>
                    <a:srgbClr val="A50021"/>
                  </a:solidFill>
                  <a:latin typeface="ＭＳ Ｐゴシック" panose="020B0600070205080204" pitchFamily="50" charset="-128"/>
                  <a:ea typeface="ＭＳ Ｐゴシック" panose="020B0600070205080204" pitchFamily="50" charset="-128"/>
                </a:rPr>
                <a:t>3</a:t>
              </a:r>
              <a:r>
                <a:rPr lang="ja-JP" altLang="en-US" dirty="0">
                  <a:solidFill>
                    <a:srgbClr val="A50021"/>
                  </a:solidFill>
                  <a:latin typeface="ＭＳ Ｐゴシック" panose="020B0600070205080204" pitchFamily="50" charset="-128"/>
                  <a:ea typeface="ＭＳ Ｐゴシック" panose="020B0600070205080204" pitchFamily="50" charset="-128"/>
                </a:rPr>
                <a:t>クラスタ</a:t>
              </a:r>
            </a:p>
          </p:txBody>
        </p:sp>
        <p:sp>
          <p:nvSpPr>
            <p:cNvPr id="982067" name="Rectangle 51"/>
            <p:cNvSpPr>
              <a:spLocks noChangeArrowheads="1"/>
            </p:cNvSpPr>
            <p:nvPr/>
          </p:nvSpPr>
          <p:spPr bwMode="auto">
            <a:xfrm>
              <a:off x="998" y="2608"/>
              <a:ext cx="1179" cy="318"/>
            </a:xfrm>
            <a:prstGeom prst="rect">
              <a:avLst/>
            </a:prstGeom>
            <a:solidFill>
              <a:srgbClr val="FFCC99"/>
            </a:solidFill>
            <a:ln w="38100" algn="ctr">
              <a:solidFill>
                <a:srgbClr val="CC0000"/>
              </a:solidFill>
              <a:miter lim="800000"/>
              <a:headEnd/>
              <a:tailEnd/>
            </a:ln>
            <a:effectLst/>
          </p:spPr>
          <p:txBody>
            <a:bodyPr wrap="none" lIns="90000" tIns="46800" rIns="90000" bIns="46800" anchor="ctr"/>
            <a:lstStyle/>
            <a:p>
              <a:r>
                <a:rPr lang="ja-JP" altLang="en-US" dirty="0">
                  <a:solidFill>
                    <a:srgbClr val="A50021"/>
                  </a:solidFill>
                  <a:latin typeface="ＭＳ Ｐゴシック" panose="020B0600070205080204" pitchFamily="50" charset="-128"/>
                  <a:ea typeface="ＭＳ Ｐゴシック" panose="020B0600070205080204" pitchFamily="50" charset="-128"/>
                </a:rPr>
                <a:t>第</a:t>
              </a:r>
              <a:r>
                <a:rPr lang="en-US" altLang="ja-JP" dirty="0">
                  <a:solidFill>
                    <a:srgbClr val="A50021"/>
                  </a:solidFill>
                  <a:latin typeface="ＭＳ Ｐゴシック" panose="020B0600070205080204" pitchFamily="50" charset="-128"/>
                  <a:ea typeface="ＭＳ Ｐゴシック" panose="020B0600070205080204" pitchFamily="50" charset="-128"/>
                </a:rPr>
                <a:t>5</a:t>
              </a:r>
              <a:r>
                <a:rPr lang="ja-JP" altLang="en-US" dirty="0">
                  <a:solidFill>
                    <a:srgbClr val="A50021"/>
                  </a:solidFill>
                  <a:latin typeface="ＭＳ Ｐゴシック" panose="020B0600070205080204" pitchFamily="50" charset="-128"/>
                  <a:ea typeface="ＭＳ Ｐゴシック" panose="020B0600070205080204" pitchFamily="50" charset="-128"/>
                </a:rPr>
                <a:t>クラスタ</a:t>
              </a:r>
            </a:p>
          </p:txBody>
        </p:sp>
        <p:sp>
          <p:nvSpPr>
            <p:cNvPr id="982068" name="Rectangle 52"/>
            <p:cNvSpPr>
              <a:spLocks noChangeArrowheads="1"/>
            </p:cNvSpPr>
            <p:nvPr/>
          </p:nvSpPr>
          <p:spPr bwMode="auto">
            <a:xfrm>
              <a:off x="998" y="2925"/>
              <a:ext cx="1179" cy="318"/>
            </a:xfrm>
            <a:prstGeom prst="rect">
              <a:avLst/>
            </a:prstGeom>
            <a:solidFill>
              <a:srgbClr val="FFCC99"/>
            </a:solidFill>
            <a:ln w="38100" algn="ctr">
              <a:solidFill>
                <a:srgbClr val="CC0000"/>
              </a:solidFill>
              <a:miter lim="800000"/>
              <a:headEnd/>
              <a:tailEnd/>
            </a:ln>
            <a:effectLst/>
          </p:spPr>
          <p:txBody>
            <a:bodyPr wrap="none" lIns="90000" tIns="46800" rIns="90000" bIns="46800" anchor="ctr"/>
            <a:lstStyle/>
            <a:p>
              <a:r>
                <a:rPr lang="ja-JP" altLang="en-US" dirty="0">
                  <a:solidFill>
                    <a:srgbClr val="A50021"/>
                  </a:solidFill>
                  <a:latin typeface="ＭＳ Ｐゴシック" panose="020B0600070205080204" pitchFamily="50" charset="-128"/>
                  <a:ea typeface="ＭＳ Ｐゴシック" panose="020B0600070205080204" pitchFamily="50" charset="-128"/>
                </a:rPr>
                <a:t>最終クラスタ</a:t>
              </a:r>
            </a:p>
          </p:txBody>
        </p:sp>
        <p:sp>
          <p:nvSpPr>
            <p:cNvPr id="982069" name="Rectangle 53"/>
            <p:cNvSpPr>
              <a:spLocks noChangeArrowheads="1"/>
            </p:cNvSpPr>
            <p:nvPr/>
          </p:nvSpPr>
          <p:spPr bwMode="auto">
            <a:xfrm>
              <a:off x="998" y="3243"/>
              <a:ext cx="1179" cy="318"/>
            </a:xfrm>
            <a:prstGeom prst="rect">
              <a:avLst/>
            </a:prstGeom>
            <a:solidFill>
              <a:srgbClr val="FFCC99"/>
            </a:solidFill>
            <a:ln w="38100" algn="ctr">
              <a:solidFill>
                <a:srgbClr val="CC0000"/>
              </a:solidFill>
              <a:miter lim="800000"/>
              <a:headEnd/>
              <a:tailEnd/>
            </a:ln>
            <a:effectLst/>
          </p:spPr>
          <p:txBody>
            <a:bodyPr wrap="none" lIns="90000" tIns="46800" rIns="90000" bIns="46800" anchor="ctr"/>
            <a:lstStyle/>
            <a:p>
              <a:r>
                <a:rPr lang="ja-JP" altLang="en-US" dirty="0">
                  <a:solidFill>
                    <a:srgbClr val="A50021"/>
                  </a:solidFill>
                  <a:latin typeface="ＭＳ Ｐゴシック" panose="020B0600070205080204" pitchFamily="50" charset="-128"/>
                  <a:ea typeface="ＭＳ Ｐゴシック" panose="020B0600070205080204" pitchFamily="50" charset="-128"/>
                </a:rPr>
                <a:t>第</a:t>
              </a:r>
              <a:r>
                <a:rPr lang="en-US" altLang="ja-JP" dirty="0">
                  <a:solidFill>
                    <a:srgbClr val="A50021"/>
                  </a:solidFill>
                  <a:latin typeface="ＭＳ Ｐゴシック" panose="020B0600070205080204" pitchFamily="50" charset="-128"/>
                  <a:ea typeface="ＭＳ Ｐゴシック" panose="020B0600070205080204" pitchFamily="50" charset="-128"/>
                </a:rPr>
                <a:t>4</a:t>
              </a:r>
              <a:r>
                <a:rPr lang="ja-JP" altLang="en-US" dirty="0">
                  <a:solidFill>
                    <a:srgbClr val="A50021"/>
                  </a:solidFill>
                  <a:latin typeface="ＭＳ Ｐゴシック" panose="020B0600070205080204" pitchFamily="50" charset="-128"/>
                  <a:ea typeface="ＭＳ Ｐゴシック" panose="020B0600070205080204" pitchFamily="50" charset="-128"/>
                </a:rPr>
                <a:t>クラスタ</a:t>
              </a:r>
            </a:p>
          </p:txBody>
        </p:sp>
        <p:sp>
          <p:nvSpPr>
            <p:cNvPr id="982070" name="Rectangle 54"/>
            <p:cNvSpPr>
              <a:spLocks noChangeArrowheads="1"/>
            </p:cNvSpPr>
            <p:nvPr/>
          </p:nvSpPr>
          <p:spPr bwMode="auto">
            <a:xfrm>
              <a:off x="998" y="3560"/>
              <a:ext cx="1179" cy="318"/>
            </a:xfrm>
            <a:prstGeom prst="rect">
              <a:avLst/>
            </a:prstGeom>
            <a:solidFill>
              <a:srgbClr val="FFCC99"/>
            </a:solidFill>
            <a:ln w="38100" algn="ctr">
              <a:solidFill>
                <a:srgbClr val="CC0000"/>
              </a:solidFill>
              <a:miter lim="800000"/>
              <a:headEnd/>
              <a:tailEnd/>
            </a:ln>
            <a:effectLst/>
          </p:spPr>
          <p:txBody>
            <a:bodyPr wrap="none" lIns="90000" tIns="46800" rIns="90000" bIns="46800" anchor="ctr"/>
            <a:lstStyle/>
            <a:p>
              <a:r>
                <a:rPr lang="ja-JP" altLang="en-US" dirty="0">
                  <a:solidFill>
                    <a:srgbClr val="A50021"/>
                  </a:solidFill>
                  <a:latin typeface="ＭＳ Ｐゴシック" panose="020B0600070205080204" pitchFamily="50" charset="-128"/>
                  <a:ea typeface="ＭＳ Ｐゴシック" panose="020B0600070205080204" pitchFamily="50" charset="-128"/>
                </a:rPr>
                <a:t>空きクラスタ</a:t>
              </a:r>
            </a:p>
          </p:txBody>
        </p:sp>
        <p:sp>
          <p:nvSpPr>
            <p:cNvPr id="982071" name="Rectangle 55"/>
            <p:cNvSpPr>
              <a:spLocks noChangeArrowheads="1"/>
            </p:cNvSpPr>
            <p:nvPr/>
          </p:nvSpPr>
          <p:spPr bwMode="auto">
            <a:xfrm>
              <a:off x="998" y="3878"/>
              <a:ext cx="1179" cy="318"/>
            </a:xfrm>
            <a:prstGeom prst="rect">
              <a:avLst/>
            </a:prstGeom>
            <a:solidFill>
              <a:srgbClr val="FFCC99"/>
            </a:solidFill>
            <a:ln w="38100" algn="ctr">
              <a:solidFill>
                <a:srgbClr val="CC0000"/>
              </a:solidFill>
              <a:miter lim="800000"/>
              <a:headEnd/>
              <a:tailEnd/>
            </a:ln>
            <a:effectLst/>
          </p:spPr>
          <p:txBody>
            <a:bodyPr wrap="none" lIns="90000" tIns="46800" rIns="90000" bIns="46800" anchor="ctr"/>
            <a:lstStyle/>
            <a:p>
              <a:r>
                <a:rPr lang="ja-JP" altLang="en-US" dirty="0">
                  <a:solidFill>
                    <a:srgbClr val="A50021"/>
                  </a:solidFill>
                  <a:latin typeface="ＭＳ Ｐゴシック" panose="020B0600070205080204" pitchFamily="50" charset="-128"/>
                  <a:ea typeface="ＭＳ Ｐゴシック" panose="020B0600070205080204" pitchFamily="50" charset="-128"/>
                </a:rPr>
                <a:t>予約クラスタ</a:t>
              </a:r>
            </a:p>
          </p:txBody>
        </p:sp>
        <p:sp>
          <p:nvSpPr>
            <p:cNvPr id="982072" name="Rectangle 56"/>
            <p:cNvSpPr>
              <a:spLocks noChangeArrowheads="1"/>
            </p:cNvSpPr>
            <p:nvPr/>
          </p:nvSpPr>
          <p:spPr bwMode="auto">
            <a:xfrm>
              <a:off x="998" y="4195"/>
              <a:ext cx="1179" cy="318"/>
            </a:xfrm>
            <a:prstGeom prst="rect">
              <a:avLst/>
            </a:prstGeom>
            <a:solidFill>
              <a:srgbClr val="FFCC99"/>
            </a:solidFill>
            <a:ln w="38100" algn="ctr">
              <a:solidFill>
                <a:srgbClr val="CC0000"/>
              </a:solidFill>
              <a:miter lim="800000"/>
              <a:headEnd/>
              <a:tailEnd/>
            </a:ln>
            <a:effectLst/>
          </p:spPr>
          <p:txBody>
            <a:bodyPr wrap="none" lIns="90000" tIns="46800" rIns="90000" bIns="46800" anchor="ctr"/>
            <a:lstStyle/>
            <a:p>
              <a:r>
                <a:rPr lang="ja-JP" altLang="en-US" dirty="0">
                  <a:solidFill>
                    <a:srgbClr val="A50021"/>
                  </a:solidFill>
                  <a:latin typeface="ＭＳ Ｐゴシック" panose="020B0600070205080204" pitchFamily="50" charset="-128"/>
                  <a:ea typeface="ＭＳ Ｐゴシック" panose="020B0600070205080204" pitchFamily="50" charset="-128"/>
                </a:rPr>
                <a:t>不良クラスタ</a:t>
              </a:r>
            </a:p>
          </p:txBody>
        </p:sp>
      </p:grpSp>
      <p:grpSp>
        <p:nvGrpSpPr>
          <p:cNvPr id="982090" name="Group 74"/>
          <p:cNvGrpSpPr>
            <a:grpSpLocks/>
          </p:cNvGrpSpPr>
          <p:nvPr/>
        </p:nvGrpSpPr>
        <p:grpSpPr bwMode="auto">
          <a:xfrm>
            <a:off x="4791078" y="1692275"/>
            <a:ext cx="628650" cy="5405438"/>
            <a:chOff x="3018" y="1066"/>
            <a:chExt cx="396" cy="3405"/>
          </a:xfrm>
        </p:grpSpPr>
        <p:sp>
          <p:nvSpPr>
            <p:cNvPr id="982073" name="Text Box 57"/>
            <p:cNvSpPr txBox="1">
              <a:spLocks noChangeArrowheads="1"/>
            </p:cNvSpPr>
            <p:nvPr/>
          </p:nvSpPr>
          <p:spPr bwMode="auto">
            <a:xfrm>
              <a:off x="3041" y="1066"/>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0000</a:t>
              </a:r>
            </a:p>
          </p:txBody>
        </p:sp>
        <p:sp>
          <p:nvSpPr>
            <p:cNvPr id="982074" name="Text Box 58"/>
            <p:cNvSpPr txBox="1">
              <a:spLocks noChangeArrowheads="1"/>
            </p:cNvSpPr>
            <p:nvPr/>
          </p:nvSpPr>
          <p:spPr bwMode="auto">
            <a:xfrm>
              <a:off x="3041" y="1385"/>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0001</a:t>
              </a:r>
            </a:p>
          </p:txBody>
        </p:sp>
        <p:sp>
          <p:nvSpPr>
            <p:cNvPr id="982075" name="Text Box 59"/>
            <p:cNvSpPr txBox="1">
              <a:spLocks noChangeArrowheads="1"/>
            </p:cNvSpPr>
            <p:nvPr/>
          </p:nvSpPr>
          <p:spPr bwMode="auto">
            <a:xfrm>
              <a:off x="3041" y="1704"/>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0002</a:t>
              </a:r>
            </a:p>
          </p:txBody>
        </p:sp>
        <p:sp>
          <p:nvSpPr>
            <p:cNvPr id="982076" name="Text Box 60"/>
            <p:cNvSpPr txBox="1">
              <a:spLocks noChangeArrowheads="1"/>
            </p:cNvSpPr>
            <p:nvPr/>
          </p:nvSpPr>
          <p:spPr bwMode="auto">
            <a:xfrm>
              <a:off x="3041" y="2023"/>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0003</a:t>
              </a:r>
            </a:p>
          </p:txBody>
        </p:sp>
        <p:sp>
          <p:nvSpPr>
            <p:cNvPr id="982077" name="Text Box 61"/>
            <p:cNvSpPr txBox="1">
              <a:spLocks noChangeArrowheads="1"/>
            </p:cNvSpPr>
            <p:nvPr/>
          </p:nvSpPr>
          <p:spPr bwMode="auto">
            <a:xfrm>
              <a:off x="3041" y="2342"/>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0004</a:t>
              </a:r>
            </a:p>
          </p:txBody>
        </p:sp>
        <p:sp>
          <p:nvSpPr>
            <p:cNvPr id="982078" name="Text Box 62"/>
            <p:cNvSpPr txBox="1">
              <a:spLocks noChangeArrowheads="1"/>
            </p:cNvSpPr>
            <p:nvPr/>
          </p:nvSpPr>
          <p:spPr bwMode="auto">
            <a:xfrm>
              <a:off x="3041" y="2661"/>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0005</a:t>
              </a:r>
            </a:p>
          </p:txBody>
        </p:sp>
        <p:sp>
          <p:nvSpPr>
            <p:cNvPr id="982079" name="Text Box 63"/>
            <p:cNvSpPr txBox="1">
              <a:spLocks noChangeArrowheads="1"/>
            </p:cNvSpPr>
            <p:nvPr/>
          </p:nvSpPr>
          <p:spPr bwMode="auto">
            <a:xfrm>
              <a:off x="3041" y="2980"/>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0006</a:t>
              </a:r>
            </a:p>
          </p:txBody>
        </p:sp>
        <p:sp>
          <p:nvSpPr>
            <p:cNvPr id="982080" name="Text Box 64"/>
            <p:cNvSpPr txBox="1">
              <a:spLocks noChangeArrowheads="1"/>
            </p:cNvSpPr>
            <p:nvPr/>
          </p:nvSpPr>
          <p:spPr bwMode="auto">
            <a:xfrm>
              <a:off x="3041" y="3299"/>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0007</a:t>
              </a:r>
            </a:p>
          </p:txBody>
        </p:sp>
        <p:sp>
          <p:nvSpPr>
            <p:cNvPr id="982081" name="Text Box 65"/>
            <p:cNvSpPr txBox="1">
              <a:spLocks noChangeArrowheads="1"/>
            </p:cNvSpPr>
            <p:nvPr/>
          </p:nvSpPr>
          <p:spPr bwMode="auto">
            <a:xfrm>
              <a:off x="3041" y="3618"/>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0008</a:t>
              </a:r>
            </a:p>
          </p:txBody>
        </p:sp>
        <p:sp>
          <p:nvSpPr>
            <p:cNvPr id="982082" name="Text Box 66"/>
            <p:cNvSpPr txBox="1">
              <a:spLocks noChangeArrowheads="1"/>
            </p:cNvSpPr>
            <p:nvPr/>
          </p:nvSpPr>
          <p:spPr bwMode="auto">
            <a:xfrm>
              <a:off x="3041" y="3937"/>
              <a:ext cx="373"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0009</a:t>
              </a:r>
            </a:p>
          </p:txBody>
        </p:sp>
        <p:sp>
          <p:nvSpPr>
            <p:cNvPr id="982083" name="Text Box 67"/>
            <p:cNvSpPr txBox="1">
              <a:spLocks noChangeArrowheads="1"/>
            </p:cNvSpPr>
            <p:nvPr/>
          </p:nvSpPr>
          <p:spPr bwMode="auto">
            <a:xfrm>
              <a:off x="3018" y="4256"/>
              <a:ext cx="390" cy="215"/>
            </a:xfrm>
            <a:prstGeom prst="rect">
              <a:avLst/>
            </a:prstGeom>
            <a:noFill/>
            <a:ln w="38100" algn="ctr">
              <a:noFill/>
              <a:miter lim="800000"/>
              <a:headEnd/>
              <a:tailEnd/>
            </a:ln>
            <a:effectLst/>
          </p:spPr>
          <p:txBody>
            <a:bodyPr wrap="none" lIns="90000" tIns="46800" rIns="90000" bIns="46800">
              <a:spAutoFit/>
            </a:bodyPr>
            <a:lstStyle/>
            <a:p>
              <a:r>
                <a:rPr lang="en-US" altLang="ja-JP" dirty="0">
                  <a:latin typeface="ＭＳ Ｐゴシック" panose="020B0600070205080204" pitchFamily="50" charset="-128"/>
                  <a:ea typeface="ＭＳ Ｐゴシック" panose="020B0600070205080204" pitchFamily="50" charset="-128"/>
                </a:rPr>
                <a:t>000A</a:t>
              </a:r>
            </a:p>
          </p:txBody>
        </p:sp>
      </p:grpSp>
      <p:cxnSp>
        <p:nvCxnSpPr>
          <p:cNvPr id="982084" name="AutoShape 68"/>
          <p:cNvCxnSpPr>
            <a:cxnSpLocks noChangeShapeType="1"/>
            <a:stCxn id="982064" idx="3"/>
            <a:endCxn id="982065" idx="3"/>
          </p:cNvCxnSpPr>
          <p:nvPr/>
        </p:nvCxnSpPr>
        <p:spPr bwMode="auto">
          <a:xfrm>
            <a:off x="7435850" y="2879725"/>
            <a:ext cx="1588" cy="504825"/>
          </a:xfrm>
          <a:prstGeom prst="bentConnector3">
            <a:avLst>
              <a:gd name="adj1" fmla="val 13100000"/>
            </a:avLst>
          </a:prstGeom>
          <a:noFill/>
          <a:ln w="38100">
            <a:solidFill>
              <a:srgbClr val="FF6600"/>
            </a:solidFill>
            <a:miter lim="800000"/>
            <a:headEnd/>
            <a:tailEnd type="triangle" w="med" len="med"/>
          </a:ln>
          <a:effectLst/>
        </p:spPr>
      </p:cxnSp>
      <p:cxnSp>
        <p:nvCxnSpPr>
          <p:cNvPr id="982085" name="AutoShape 69"/>
          <p:cNvCxnSpPr>
            <a:cxnSpLocks noChangeShapeType="1"/>
            <a:stCxn id="982065" idx="3"/>
            <a:endCxn id="982066" idx="3"/>
          </p:cNvCxnSpPr>
          <p:nvPr/>
        </p:nvCxnSpPr>
        <p:spPr bwMode="auto">
          <a:xfrm>
            <a:off x="7435850" y="3384550"/>
            <a:ext cx="1588" cy="503238"/>
          </a:xfrm>
          <a:prstGeom prst="bentConnector3">
            <a:avLst>
              <a:gd name="adj1" fmla="val 22600000"/>
            </a:avLst>
          </a:prstGeom>
          <a:noFill/>
          <a:ln w="38100">
            <a:solidFill>
              <a:srgbClr val="FF6600"/>
            </a:solidFill>
            <a:miter lim="800000"/>
            <a:headEnd/>
            <a:tailEnd type="triangle" w="med" len="med"/>
          </a:ln>
          <a:effectLst/>
        </p:spPr>
      </p:cxnSp>
      <p:cxnSp>
        <p:nvCxnSpPr>
          <p:cNvPr id="982086" name="AutoShape 70"/>
          <p:cNvCxnSpPr>
            <a:cxnSpLocks noChangeShapeType="1"/>
            <a:stCxn id="982066" idx="3"/>
            <a:endCxn id="982069" idx="3"/>
          </p:cNvCxnSpPr>
          <p:nvPr/>
        </p:nvCxnSpPr>
        <p:spPr bwMode="auto">
          <a:xfrm>
            <a:off x="7435850" y="3887788"/>
            <a:ext cx="1588" cy="1512887"/>
          </a:xfrm>
          <a:prstGeom prst="bentConnector3">
            <a:avLst>
              <a:gd name="adj1" fmla="val 31200000"/>
            </a:avLst>
          </a:prstGeom>
          <a:noFill/>
          <a:ln w="38100">
            <a:solidFill>
              <a:srgbClr val="FF6600"/>
            </a:solidFill>
            <a:miter lim="800000"/>
            <a:headEnd/>
            <a:tailEnd type="triangle" w="med" len="med"/>
          </a:ln>
          <a:effectLst/>
        </p:spPr>
      </p:cxnSp>
      <p:cxnSp>
        <p:nvCxnSpPr>
          <p:cNvPr id="982087" name="AutoShape 71"/>
          <p:cNvCxnSpPr>
            <a:cxnSpLocks noChangeShapeType="1"/>
            <a:stCxn id="982069" idx="3"/>
            <a:endCxn id="982067" idx="3"/>
          </p:cNvCxnSpPr>
          <p:nvPr/>
        </p:nvCxnSpPr>
        <p:spPr bwMode="auto">
          <a:xfrm flipV="1">
            <a:off x="7435850" y="4392613"/>
            <a:ext cx="1588" cy="1008062"/>
          </a:xfrm>
          <a:prstGeom prst="bentConnector3">
            <a:avLst>
              <a:gd name="adj1" fmla="val 44000000"/>
            </a:avLst>
          </a:prstGeom>
          <a:noFill/>
          <a:ln w="38100">
            <a:solidFill>
              <a:srgbClr val="FF6600"/>
            </a:solidFill>
            <a:miter lim="800000"/>
            <a:headEnd/>
            <a:tailEnd type="triangle" w="med" len="med"/>
          </a:ln>
          <a:effectLst/>
        </p:spPr>
      </p:cxnSp>
      <p:cxnSp>
        <p:nvCxnSpPr>
          <p:cNvPr id="982088" name="AutoShape 72"/>
          <p:cNvCxnSpPr>
            <a:cxnSpLocks noChangeShapeType="1"/>
            <a:stCxn id="982067" idx="3"/>
            <a:endCxn id="982068" idx="3"/>
          </p:cNvCxnSpPr>
          <p:nvPr/>
        </p:nvCxnSpPr>
        <p:spPr bwMode="auto">
          <a:xfrm>
            <a:off x="7435850" y="4392613"/>
            <a:ext cx="1588" cy="503237"/>
          </a:xfrm>
          <a:prstGeom prst="bentConnector3">
            <a:avLst>
              <a:gd name="adj1" fmla="val 58000000"/>
            </a:avLst>
          </a:prstGeom>
          <a:noFill/>
          <a:ln w="38100">
            <a:solidFill>
              <a:srgbClr val="FF6600"/>
            </a:solidFill>
            <a:miter lim="800000"/>
            <a:headEnd/>
            <a:tailEnd type="triangle" w="med" len="med"/>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82025"/>
                                        </p:tgtEl>
                                      </p:cBhvr>
                                    </p:animEffect>
                                    <p:set>
                                      <p:cBhvr>
                                        <p:cTn id="7" dur="1" fill="hold">
                                          <p:stCondLst>
                                            <p:cond delay="499"/>
                                          </p:stCondLst>
                                        </p:cTn>
                                        <p:tgtEl>
                                          <p:spTgt spid="98202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982022"/>
                                        </p:tgtEl>
                                      </p:cBhvr>
                                    </p:animEffect>
                                    <p:set>
                                      <p:cBhvr>
                                        <p:cTn id="10" dur="1" fill="hold">
                                          <p:stCondLst>
                                            <p:cond delay="499"/>
                                          </p:stCondLst>
                                        </p:cTn>
                                        <p:tgtEl>
                                          <p:spTgt spid="98202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982020"/>
                                        </p:tgtEl>
                                      </p:cBhvr>
                                    </p:animEffect>
                                    <p:set>
                                      <p:cBhvr>
                                        <p:cTn id="13" dur="1" fill="hold">
                                          <p:stCondLst>
                                            <p:cond delay="499"/>
                                          </p:stCondLst>
                                        </p:cTn>
                                        <p:tgtEl>
                                          <p:spTgt spid="982020"/>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982023"/>
                                        </p:tgtEl>
                                      </p:cBhvr>
                                    </p:animEffect>
                                    <p:set>
                                      <p:cBhvr>
                                        <p:cTn id="16" dur="1" fill="hold">
                                          <p:stCondLst>
                                            <p:cond delay="499"/>
                                          </p:stCondLst>
                                        </p:cTn>
                                        <p:tgtEl>
                                          <p:spTgt spid="98202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982024"/>
                                        </p:tgtEl>
                                      </p:cBhvr>
                                    </p:animEffect>
                                    <p:set>
                                      <p:cBhvr>
                                        <p:cTn id="21" dur="1" fill="hold">
                                          <p:stCondLst>
                                            <p:cond delay="499"/>
                                          </p:stCondLst>
                                        </p:cTn>
                                        <p:tgtEl>
                                          <p:spTgt spid="982024"/>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982021"/>
                                        </p:tgtEl>
                                      </p:cBhvr>
                                    </p:animEffect>
                                    <p:set>
                                      <p:cBhvr>
                                        <p:cTn id="24" dur="1" fill="hold">
                                          <p:stCondLst>
                                            <p:cond delay="499"/>
                                          </p:stCondLst>
                                        </p:cTn>
                                        <p:tgtEl>
                                          <p:spTgt spid="982021"/>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982049"/>
                                        </p:tgtEl>
                                        <p:attrNameLst>
                                          <p:attrName>style.visibility</p:attrName>
                                        </p:attrNameLst>
                                      </p:cBhvr>
                                      <p:to>
                                        <p:strVal val="visible"/>
                                      </p:to>
                                    </p:set>
                                    <p:animEffect transition="in" filter="fade">
                                      <p:cBhvr>
                                        <p:cTn id="27" dur="500"/>
                                        <p:tgtEl>
                                          <p:spTgt spid="982049"/>
                                        </p:tgtEl>
                                      </p:cBhvr>
                                    </p:animEffect>
                                  </p:childTnLst>
                                </p:cTn>
                              </p:par>
                              <p:par>
                                <p:cTn id="28" presetID="2" presetClass="entr" presetSubtype="2" fill="hold" nodeType="withEffect">
                                  <p:stCondLst>
                                    <p:cond delay="0"/>
                                  </p:stCondLst>
                                  <p:childTnLst>
                                    <p:set>
                                      <p:cBhvr>
                                        <p:cTn id="29" dur="1" fill="hold">
                                          <p:stCondLst>
                                            <p:cond delay="0"/>
                                          </p:stCondLst>
                                        </p:cTn>
                                        <p:tgtEl>
                                          <p:spTgt spid="982049"/>
                                        </p:tgtEl>
                                        <p:attrNameLst>
                                          <p:attrName>style.visibility</p:attrName>
                                        </p:attrNameLst>
                                      </p:cBhvr>
                                      <p:to>
                                        <p:strVal val="visible"/>
                                      </p:to>
                                    </p:set>
                                    <p:anim calcmode="lin" valueType="num">
                                      <p:cBhvr additive="base">
                                        <p:cTn id="30" dur="500" fill="hold"/>
                                        <p:tgtEl>
                                          <p:spTgt spid="982049"/>
                                        </p:tgtEl>
                                        <p:attrNameLst>
                                          <p:attrName>ppt_x</p:attrName>
                                        </p:attrNameLst>
                                      </p:cBhvr>
                                      <p:tavLst>
                                        <p:tav tm="0">
                                          <p:val>
                                            <p:strVal val="1+#ppt_w/2"/>
                                          </p:val>
                                        </p:tav>
                                        <p:tav tm="100000">
                                          <p:val>
                                            <p:strVal val="#ppt_x"/>
                                          </p:val>
                                        </p:tav>
                                      </p:tavLst>
                                    </p:anim>
                                    <p:anim calcmode="lin" valueType="num">
                                      <p:cBhvr additive="base">
                                        <p:cTn id="31" dur="500" fill="hold"/>
                                        <p:tgtEl>
                                          <p:spTgt spid="982049"/>
                                        </p:tgtEl>
                                        <p:attrNameLst>
                                          <p:attrName>ppt_y</p:attrName>
                                        </p:attrNameLst>
                                      </p:cBhvr>
                                      <p:tavLst>
                                        <p:tav tm="0">
                                          <p:val>
                                            <p:strVal val="#ppt_y"/>
                                          </p:val>
                                        </p:tav>
                                        <p:tav tm="100000">
                                          <p:val>
                                            <p:strVal val="#ppt_y"/>
                                          </p:val>
                                        </p:tav>
                                      </p:tavLst>
                                    </p:anim>
                                  </p:childTnLst>
                                </p:cTn>
                              </p:par>
                              <p:par>
                                <p:cTn id="32" presetID="10" presetClass="entr" presetSubtype="0" fill="hold" nodeType="withEffect">
                                  <p:stCondLst>
                                    <p:cond delay="0"/>
                                  </p:stCondLst>
                                  <p:childTnLst>
                                    <p:set>
                                      <p:cBhvr>
                                        <p:cTn id="33" dur="1" fill="hold">
                                          <p:stCondLst>
                                            <p:cond delay="0"/>
                                          </p:stCondLst>
                                        </p:cTn>
                                        <p:tgtEl>
                                          <p:spTgt spid="982061"/>
                                        </p:tgtEl>
                                        <p:attrNameLst>
                                          <p:attrName>style.visibility</p:attrName>
                                        </p:attrNameLst>
                                      </p:cBhvr>
                                      <p:to>
                                        <p:strVal val="visible"/>
                                      </p:to>
                                    </p:set>
                                    <p:animEffect transition="in" filter="fade">
                                      <p:cBhvr>
                                        <p:cTn id="34" dur="500"/>
                                        <p:tgtEl>
                                          <p:spTgt spid="982061"/>
                                        </p:tgtEl>
                                      </p:cBhvr>
                                    </p:animEffect>
                                  </p:childTnLst>
                                </p:cTn>
                              </p:par>
                              <p:par>
                                <p:cTn id="35" presetID="2" presetClass="entr" presetSubtype="2" fill="hold" nodeType="withEffect">
                                  <p:stCondLst>
                                    <p:cond delay="0"/>
                                  </p:stCondLst>
                                  <p:childTnLst>
                                    <p:set>
                                      <p:cBhvr>
                                        <p:cTn id="36" dur="1" fill="hold">
                                          <p:stCondLst>
                                            <p:cond delay="0"/>
                                          </p:stCondLst>
                                        </p:cTn>
                                        <p:tgtEl>
                                          <p:spTgt spid="982061"/>
                                        </p:tgtEl>
                                        <p:attrNameLst>
                                          <p:attrName>style.visibility</p:attrName>
                                        </p:attrNameLst>
                                      </p:cBhvr>
                                      <p:to>
                                        <p:strVal val="visible"/>
                                      </p:to>
                                    </p:set>
                                    <p:anim calcmode="lin" valueType="num">
                                      <p:cBhvr additive="base">
                                        <p:cTn id="37" dur="500" fill="hold"/>
                                        <p:tgtEl>
                                          <p:spTgt spid="982061"/>
                                        </p:tgtEl>
                                        <p:attrNameLst>
                                          <p:attrName>ppt_x</p:attrName>
                                        </p:attrNameLst>
                                      </p:cBhvr>
                                      <p:tavLst>
                                        <p:tav tm="0">
                                          <p:val>
                                            <p:strVal val="1+#ppt_w/2"/>
                                          </p:val>
                                        </p:tav>
                                        <p:tav tm="100000">
                                          <p:val>
                                            <p:strVal val="#ppt_x"/>
                                          </p:val>
                                        </p:tav>
                                      </p:tavLst>
                                    </p:anim>
                                    <p:anim calcmode="lin" valueType="num">
                                      <p:cBhvr additive="base">
                                        <p:cTn id="38" dur="500" fill="hold"/>
                                        <p:tgtEl>
                                          <p:spTgt spid="982061"/>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982090"/>
                                        </p:tgtEl>
                                        <p:attrNameLst>
                                          <p:attrName>style.visibility</p:attrName>
                                        </p:attrNameLst>
                                      </p:cBhvr>
                                      <p:to>
                                        <p:strVal val="visible"/>
                                      </p:to>
                                    </p:set>
                                    <p:animEffect transition="in" filter="fade">
                                      <p:cBhvr>
                                        <p:cTn id="42" dur="500"/>
                                        <p:tgtEl>
                                          <p:spTgt spid="982090"/>
                                        </p:tgtEl>
                                      </p:cBhvr>
                                    </p:animEffect>
                                  </p:childTnLst>
                                </p:cTn>
                              </p:par>
                              <p:par>
                                <p:cTn id="43" presetID="10" presetClass="entr" presetSubtype="0" fill="hold" nodeType="withEffect">
                                  <p:stCondLst>
                                    <p:cond delay="0"/>
                                  </p:stCondLst>
                                  <p:childTnLst>
                                    <p:set>
                                      <p:cBhvr>
                                        <p:cTn id="44" dur="1" fill="hold">
                                          <p:stCondLst>
                                            <p:cond delay="0"/>
                                          </p:stCondLst>
                                        </p:cTn>
                                        <p:tgtEl>
                                          <p:spTgt spid="982089"/>
                                        </p:tgtEl>
                                        <p:attrNameLst>
                                          <p:attrName>style.visibility</p:attrName>
                                        </p:attrNameLst>
                                      </p:cBhvr>
                                      <p:to>
                                        <p:strVal val="visible"/>
                                      </p:to>
                                    </p:set>
                                    <p:animEffect transition="in" filter="fade">
                                      <p:cBhvr>
                                        <p:cTn id="45" dur="500"/>
                                        <p:tgtEl>
                                          <p:spTgt spid="98208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982084"/>
                                        </p:tgtEl>
                                        <p:attrNameLst>
                                          <p:attrName>style.visibility</p:attrName>
                                        </p:attrNameLst>
                                      </p:cBhvr>
                                      <p:to>
                                        <p:strVal val="visible"/>
                                      </p:to>
                                    </p:set>
                                    <p:animEffect transition="in" filter="wipe(up)">
                                      <p:cBhvr>
                                        <p:cTn id="50" dur="500"/>
                                        <p:tgtEl>
                                          <p:spTgt spid="98208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982085"/>
                                        </p:tgtEl>
                                        <p:attrNameLst>
                                          <p:attrName>style.visibility</p:attrName>
                                        </p:attrNameLst>
                                      </p:cBhvr>
                                      <p:to>
                                        <p:strVal val="visible"/>
                                      </p:to>
                                    </p:set>
                                    <p:animEffect transition="in" filter="wipe(up)">
                                      <p:cBhvr>
                                        <p:cTn id="55" dur="500"/>
                                        <p:tgtEl>
                                          <p:spTgt spid="982085"/>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982086"/>
                                        </p:tgtEl>
                                        <p:attrNameLst>
                                          <p:attrName>style.visibility</p:attrName>
                                        </p:attrNameLst>
                                      </p:cBhvr>
                                      <p:to>
                                        <p:strVal val="visible"/>
                                      </p:to>
                                    </p:set>
                                    <p:animEffect transition="in" filter="wipe(up)">
                                      <p:cBhvr>
                                        <p:cTn id="60" dur="500"/>
                                        <p:tgtEl>
                                          <p:spTgt spid="982086"/>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nodeType="clickEffect">
                                  <p:stCondLst>
                                    <p:cond delay="0"/>
                                  </p:stCondLst>
                                  <p:childTnLst>
                                    <p:set>
                                      <p:cBhvr>
                                        <p:cTn id="64" dur="1" fill="hold">
                                          <p:stCondLst>
                                            <p:cond delay="0"/>
                                          </p:stCondLst>
                                        </p:cTn>
                                        <p:tgtEl>
                                          <p:spTgt spid="982087"/>
                                        </p:tgtEl>
                                        <p:attrNameLst>
                                          <p:attrName>style.visibility</p:attrName>
                                        </p:attrNameLst>
                                      </p:cBhvr>
                                      <p:to>
                                        <p:strVal val="visible"/>
                                      </p:to>
                                    </p:set>
                                    <p:animEffect transition="in" filter="wipe(down)">
                                      <p:cBhvr>
                                        <p:cTn id="65" dur="500"/>
                                        <p:tgtEl>
                                          <p:spTgt spid="98208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nodeType="clickEffect">
                                  <p:stCondLst>
                                    <p:cond delay="0"/>
                                  </p:stCondLst>
                                  <p:childTnLst>
                                    <p:set>
                                      <p:cBhvr>
                                        <p:cTn id="69" dur="1" fill="hold">
                                          <p:stCondLst>
                                            <p:cond delay="0"/>
                                          </p:stCondLst>
                                        </p:cTn>
                                        <p:tgtEl>
                                          <p:spTgt spid="982088"/>
                                        </p:tgtEl>
                                        <p:attrNameLst>
                                          <p:attrName>style.visibility</p:attrName>
                                        </p:attrNameLst>
                                      </p:cBhvr>
                                      <p:to>
                                        <p:strVal val="visible"/>
                                      </p:to>
                                    </p:set>
                                    <p:animEffect transition="in" filter="wipe(up)">
                                      <p:cBhvr>
                                        <p:cTn id="70" dur="500"/>
                                        <p:tgtEl>
                                          <p:spTgt spid="9820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2020" grpId="0" animBg="1"/>
      <p:bldP spid="982021" grpId="0" animBg="1"/>
      <p:bldP spid="982022" grpId="0" animBg="1"/>
      <p:bldP spid="982023" grpId="0" animBg="1"/>
      <p:bldP spid="982024" grpId="0" animBg="1"/>
      <p:bldP spid="9820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0754" name="Rectangle 2"/>
          <p:cNvSpPr>
            <a:spLocks noGrp="1" noChangeArrowheads="1"/>
          </p:cNvSpPr>
          <p:nvPr>
            <p:ph type="title"/>
          </p:nvPr>
        </p:nvSpPr>
        <p:spPr/>
        <p:txBody>
          <a:bodyPr/>
          <a:lstStyle/>
          <a:p>
            <a:r>
              <a:rPr lang="en-US" altLang="ja-JP"/>
              <a:t>i-node</a:t>
            </a:r>
          </a:p>
        </p:txBody>
      </p:sp>
      <p:sp>
        <p:nvSpPr>
          <p:cNvPr id="970755" name="Rectangle 3"/>
          <p:cNvSpPr>
            <a:spLocks noGrp="1" noChangeArrowheads="1"/>
          </p:cNvSpPr>
          <p:nvPr>
            <p:ph type="body" idx="1"/>
          </p:nvPr>
        </p:nvSpPr>
        <p:spPr/>
        <p:txBody>
          <a:bodyPr/>
          <a:lstStyle/>
          <a:p>
            <a:r>
              <a:rPr lang="en-US" altLang="ja-JP"/>
              <a:t>i-node</a:t>
            </a:r>
          </a:p>
          <a:p>
            <a:pPr lvl="1"/>
            <a:r>
              <a:rPr lang="ja-JP" altLang="en-US"/>
              <a:t>基本はインデクス方式</a:t>
            </a:r>
          </a:p>
          <a:p>
            <a:pPr lvl="1"/>
            <a:r>
              <a:rPr lang="ja-JP" altLang="en-US"/>
              <a:t>階層構造を用いた設計</a:t>
            </a:r>
          </a:p>
          <a:p>
            <a:pPr lvl="2"/>
            <a:r>
              <a:rPr lang="ja-JP" altLang="en-US"/>
              <a:t>より大容量のディスクを少ないインデクス領域で管理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1778" name="Rectangle 2"/>
          <p:cNvSpPr>
            <a:spLocks noGrp="1" noChangeArrowheads="1"/>
          </p:cNvSpPr>
          <p:nvPr>
            <p:ph type="title"/>
          </p:nvPr>
        </p:nvSpPr>
        <p:spPr/>
        <p:txBody>
          <a:bodyPr/>
          <a:lstStyle/>
          <a:p>
            <a:r>
              <a:rPr lang="en-US" altLang="ja-JP"/>
              <a:t>i-node</a:t>
            </a:r>
            <a:r>
              <a:rPr lang="ja-JP" altLang="en-US"/>
              <a:t>の構造</a:t>
            </a:r>
          </a:p>
        </p:txBody>
      </p:sp>
      <p:sp>
        <p:nvSpPr>
          <p:cNvPr id="971780" name="Rectangle 4"/>
          <p:cNvSpPr>
            <a:spLocks noChangeArrowheads="1"/>
          </p:cNvSpPr>
          <p:nvPr/>
        </p:nvSpPr>
        <p:spPr bwMode="auto">
          <a:xfrm>
            <a:off x="431800" y="971550"/>
            <a:ext cx="792163" cy="574675"/>
          </a:xfrm>
          <a:prstGeom prst="rect">
            <a:avLst/>
          </a:prstGeom>
          <a:solidFill>
            <a:srgbClr val="FFFF66"/>
          </a:solidFill>
          <a:ln w="38100" algn="ctr">
            <a:solidFill>
              <a:srgbClr val="FF99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781" name="Rectangle 5"/>
          <p:cNvSpPr>
            <a:spLocks noChangeArrowheads="1"/>
          </p:cNvSpPr>
          <p:nvPr/>
        </p:nvSpPr>
        <p:spPr bwMode="auto">
          <a:xfrm>
            <a:off x="431800" y="1546225"/>
            <a:ext cx="792163" cy="215900"/>
          </a:xfrm>
          <a:prstGeom prst="rect">
            <a:avLst/>
          </a:prstGeom>
          <a:solidFill>
            <a:srgbClr val="FFFF99"/>
          </a:solidFill>
          <a:ln w="38100" algn="ctr">
            <a:solidFill>
              <a:srgbClr val="FF99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782" name="Rectangle 6"/>
          <p:cNvSpPr>
            <a:spLocks noChangeArrowheads="1"/>
          </p:cNvSpPr>
          <p:nvPr/>
        </p:nvSpPr>
        <p:spPr bwMode="auto">
          <a:xfrm>
            <a:off x="431800" y="1762125"/>
            <a:ext cx="792163" cy="215900"/>
          </a:xfrm>
          <a:prstGeom prst="rect">
            <a:avLst/>
          </a:prstGeom>
          <a:solidFill>
            <a:srgbClr val="FFFF99"/>
          </a:solidFill>
          <a:ln w="38100" algn="ctr">
            <a:solidFill>
              <a:srgbClr val="FF99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783" name="Rectangle 7"/>
          <p:cNvSpPr>
            <a:spLocks noChangeArrowheads="1"/>
          </p:cNvSpPr>
          <p:nvPr/>
        </p:nvSpPr>
        <p:spPr bwMode="auto">
          <a:xfrm>
            <a:off x="431800" y="1979613"/>
            <a:ext cx="792163" cy="431800"/>
          </a:xfrm>
          <a:prstGeom prst="rect">
            <a:avLst/>
          </a:prstGeom>
          <a:solidFill>
            <a:srgbClr val="FFFF99"/>
          </a:solidFill>
          <a:ln w="38100" algn="ctr">
            <a:solidFill>
              <a:srgbClr val="FF99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785" name="Rectangle 9"/>
          <p:cNvSpPr>
            <a:spLocks noChangeArrowheads="1"/>
          </p:cNvSpPr>
          <p:nvPr/>
        </p:nvSpPr>
        <p:spPr bwMode="auto">
          <a:xfrm>
            <a:off x="431800" y="2411413"/>
            <a:ext cx="792163" cy="215900"/>
          </a:xfrm>
          <a:prstGeom prst="rect">
            <a:avLst/>
          </a:prstGeom>
          <a:solidFill>
            <a:srgbClr val="FFFF99"/>
          </a:solidFill>
          <a:ln w="38100" algn="ctr">
            <a:solidFill>
              <a:srgbClr val="FF99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787" name="Rectangle 11"/>
          <p:cNvSpPr>
            <a:spLocks noChangeArrowheads="1"/>
          </p:cNvSpPr>
          <p:nvPr/>
        </p:nvSpPr>
        <p:spPr bwMode="auto">
          <a:xfrm>
            <a:off x="431800" y="2627313"/>
            <a:ext cx="792163" cy="215900"/>
          </a:xfrm>
          <a:prstGeom prst="rect">
            <a:avLst/>
          </a:prstGeom>
          <a:solidFill>
            <a:srgbClr val="CCFF99"/>
          </a:solidFill>
          <a:ln w="38100" algn="ctr">
            <a:solidFill>
              <a:srgbClr val="FF99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788" name="Rectangle 12"/>
          <p:cNvSpPr>
            <a:spLocks noChangeArrowheads="1"/>
          </p:cNvSpPr>
          <p:nvPr/>
        </p:nvSpPr>
        <p:spPr bwMode="auto">
          <a:xfrm>
            <a:off x="431800" y="2843213"/>
            <a:ext cx="792163" cy="215900"/>
          </a:xfrm>
          <a:prstGeom prst="rect">
            <a:avLst/>
          </a:prstGeom>
          <a:solidFill>
            <a:srgbClr val="CCFF99"/>
          </a:solidFill>
          <a:ln w="38100" algn="ctr">
            <a:solidFill>
              <a:srgbClr val="FF99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789" name="Rectangle 13"/>
          <p:cNvSpPr>
            <a:spLocks noChangeArrowheads="1"/>
          </p:cNvSpPr>
          <p:nvPr/>
        </p:nvSpPr>
        <p:spPr bwMode="auto">
          <a:xfrm>
            <a:off x="431800" y="3060700"/>
            <a:ext cx="792163" cy="215900"/>
          </a:xfrm>
          <a:prstGeom prst="rect">
            <a:avLst/>
          </a:prstGeom>
          <a:solidFill>
            <a:srgbClr val="CCFF99"/>
          </a:solidFill>
          <a:ln w="38100" algn="ctr">
            <a:solidFill>
              <a:srgbClr val="FF99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797" name="Rectangle 21"/>
          <p:cNvSpPr>
            <a:spLocks noChangeArrowheads="1"/>
          </p:cNvSpPr>
          <p:nvPr/>
        </p:nvSpPr>
        <p:spPr bwMode="auto">
          <a:xfrm>
            <a:off x="4032250" y="827088"/>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798" name="Rectangle 22"/>
          <p:cNvSpPr>
            <a:spLocks noChangeArrowheads="1"/>
          </p:cNvSpPr>
          <p:nvPr/>
        </p:nvSpPr>
        <p:spPr bwMode="auto">
          <a:xfrm>
            <a:off x="4392613" y="1116013"/>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799" name="Rectangle 23"/>
          <p:cNvSpPr>
            <a:spLocks noChangeArrowheads="1"/>
          </p:cNvSpPr>
          <p:nvPr/>
        </p:nvSpPr>
        <p:spPr bwMode="auto">
          <a:xfrm>
            <a:off x="5327650" y="2266950"/>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800" name="Rectangle 24"/>
          <p:cNvSpPr>
            <a:spLocks noChangeArrowheads="1"/>
          </p:cNvSpPr>
          <p:nvPr/>
        </p:nvSpPr>
        <p:spPr bwMode="auto">
          <a:xfrm>
            <a:off x="5614988" y="2411413"/>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801" name="Rectangle 25"/>
          <p:cNvSpPr>
            <a:spLocks noChangeArrowheads="1"/>
          </p:cNvSpPr>
          <p:nvPr/>
        </p:nvSpPr>
        <p:spPr bwMode="auto">
          <a:xfrm>
            <a:off x="5903913" y="2554288"/>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grpSp>
        <p:nvGrpSpPr>
          <p:cNvPr id="971967" name="Group 191"/>
          <p:cNvGrpSpPr>
            <a:grpSpLocks/>
          </p:cNvGrpSpPr>
          <p:nvPr/>
        </p:nvGrpSpPr>
        <p:grpSpPr bwMode="auto">
          <a:xfrm>
            <a:off x="2303463" y="971550"/>
            <a:ext cx="792162" cy="1079500"/>
            <a:chOff x="1451" y="612"/>
            <a:chExt cx="499" cy="680"/>
          </a:xfrm>
        </p:grpSpPr>
        <p:sp>
          <p:nvSpPr>
            <p:cNvPr id="971806" name="Rectangle 30"/>
            <p:cNvSpPr>
              <a:spLocks noChangeArrowheads="1"/>
            </p:cNvSpPr>
            <p:nvPr/>
          </p:nvSpPr>
          <p:spPr bwMode="auto">
            <a:xfrm>
              <a:off x="1451" y="612"/>
              <a:ext cx="499" cy="136"/>
            </a:xfrm>
            <a:prstGeom prst="rect">
              <a:avLst/>
            </a:prstGeom>
            <a:solidFill>
              <a:srgbClr val="00CC66"/>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07" name="Rectangle 31"/>
            <p:cNvSpPr>
              <a:spLocks noChangeArrowheads="1"/>
            </p:cNvSpPr>
            <p:nvPr/>
          </p:nvSpPr>
          <p:spPr bwMode="auto">
            <a:xfrm>
              <a:off x="1451" y="748"/>
              <a:ext cx="499" cy="136"/>
            </a:xfrm>
            <a:prstGeom prst="rect">
              <a:avLst/>
            </a:prstGeom>
            <a:solidFill>
              <a:srgbClr val="00CC66"/>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08" name="Rectangle 32"/>
            <p:cNvSpPr>
              <a:spLocks noChangeArrowheads="1"/>
            </p:cNvSpPr>
            <p:nvPr/>
          </p:nvSpPr>
          <p:spPr bwMode="auto">
            <a:xfrm>
              <a:off x="1451" y="884"/>
              <a:ext cx="499" cy="272"/>
            </a:xfrm>
            <a:prstGeom prst="rect">
              <a:avLst/>
            </a:prstGeom>
            <a:solidFill>
              <a:srgbClr val="00CC66"/>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09" name="Rectangle 33"/>
            <p:cNvSpPr>
              <a:spLocks noChangeArrowheads="1"/>
            </p:cNvSpPr>
            <p:nvPr/>
          </p:nvSpPr>
          <p:spPr bwMode="auto">
            <a:xfrm>
              <a:off x="1451" y="1156"/>
              <a:ext cx="499" cy="136"/>
            </a:xfrm>
            <a:prstGeom prst="rect">
              <a:avLst/>
            </a:prstGeom>
            <a:solidFill>
              <a:srgbClr val="00CC66"/>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grpSp>
      <p:grpSp>
        <p:nvGrpSpPr>
          <p:cNvPr id="971968" name="Group 192"/>
          <p:cNvGrpSpPr>
            <a:grpSpLocks/>
          </p:cNvGrpSpPr>
          <p:nvPr/>
        </p:nvGrpSpPr>
        <p:grpSpPr bwMode="auto">
          <a:xfrm>
            <a:off x="2446338" y="2268538"/>
            <a:ext cx="792162" cy="1079500"/>
            <a:chOff x="1541" y="1429"/>
            <a:chExt cx="499" cy="680"/>
          </a:xfrm>
        </p:grpSpPr>
        <p:sp>
          <p:nvSpPr>
            <p:cNvPr id="971810" name="Rectangle 34"/>
            <p:cNvSpPr>
              <a:spLocks noChangeArrowheads="1"/>
            </p:cNvSpPr>
            <p:nvPr/>
          </p:nvSpPr>
          <p:spPr bwMode="auto">
            <a:xfrm>
              <a:off x="1541" y="1429"/>
              <a:ext cx="499" cy="136"/>
            </a:xfrm>
            <a:prstGeom prst="rect">
              <a:avLst/>
            </a:prstGeom>
            <a:solidFill>
              <a:srgbClr val="00CC66"/>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11" name="Rectangle 35"/>
            <p:cNvSpPr>
              <a:spLocks noChangeArrowheads="1"/>
            </p:cNvSpPr>
            <p:nvPr/>
          </p:nvSpPr>
          <p:spPr bwMode="auto">
            <a:xfrm>
              <a:off x="1541" y="1565"/>
              <a:ext cx="499" cy="136"/>
            </a:xfrm>
            <a:prstGeom prst="rect">
              <a:avLst/>
            </a:prstGeom>
            <a:solidFill>
              <a:srgbClr val="00CC66"/>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12" name="Rectangle 36"/>
            <p:cNvSpPr>
              <a:spLocks noChangeArrowheads="1"/>
            </p:cNvSpPr>
            <p:nvPr/>
          </p:nvSpPr>
          <p:spPr bwMode="auto">
            <a:xfrm>
              <a:off x="1541" y="1701"/>
              <a:ext cx="499" cy="272"/>
            </a:xfrm>
            <a:prstGeom prst="rect">
              <a:avLst/>
            </a:prstGeom>
            <a:solidFill>
              <a:srgbClr val="00CC66"/>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13" name="Rectangle 37"/>
            <p:cNvSpPr>
              <a:spLocks noChangeArrowheads="1"/>
            </p:cNvSpPr>
            <p:nvPr/>
          </p:nvSpPr>
          <p:spPr bwMode="auto">
            <a:xfrm>
              <a:off x="1541" y="1973"/>
              <a:ext cx="499" cy="136"/>
            </a:xfrm>
            <a:prstGeom prst="rect">
              <a:avLst/>
            </a:prstGeom>
            <a:solidFill>
              <a:srgbClr val="00CC66"/>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grpSp>
      <p:cxnSp>
        <p:nvCxnSpPr>
          <p:cNvPr id="971842" name="AutoShape 66"/>
          <p:cNvCxnSpPr>
            <a:cxnSpLocks noChangeShapeType="1"/>
            <a:stCxn id="971787" idx="3"/>
            <a:endCxn id="971806" idx="1"/>
          </p:cNvCxnSpPr>
          <p:nvPr/>
        </p:nvCxnSpPr>
        <p:spPr bwMode="auto">
          <a:xfrm flipV="1">
            <a:off x="1243013" y="1079500"/>
            <a:ext cx="1041400" cy="1655763"/>
          </a:xfrm>
          <a:prstGeom prst="bentConnector3">
            <a:avLst>
              <a:gd name="adj1" fmla="val 49847"/>
            </a:avLst>
          </a:prstGeom>
          <a:noFill/>
          <a:ln w="38100">
            <a:solidFill>
              <a:srgbClr val="FF6600"/>
            </a:solidFill>
            <a:miter lim="800000"/>
            <a:headEnd/>
            <a:tailEnd type="triangle" w="med" len="med"/>
          </a:ln>
          <a:effectLst/>
        </p:spPr>
      </p:cxnSp>
      <p:cxnSp>
        <p:nvCxnSpPr>
          <p:cNvPr id="971843" name="AutoShape 67"/>
          <p:cNvCxnSpPr>
            <a:cxnSpLocks noChangeShapeType="1"/>
            <a:stCxn id="971788" idx="3"/>
            <a:endCxn id="971810" idx="1"/>
          </p:cNvCxnSpPr>
          <p:nvPr/>
        </p:nvCxnSpPr>
        <p:spPr bwMode="auto">
          <a:xfrm flipV="1">
            <a:off x="1243013" y="2376488"/>
            <a:ext cx="1184275" cy="574675"/>
          </a:xfrm>
          <a:prstGeom prst="bentConnector3">
            <a:avLst>
              <a:gd name="adj1" fmla="val 49866"/>
            </a:avLst>
          </a:prstGeom>
          <a:noFill/>
          <a:ln w="38100">
            <a:solidFill>
              <a:srgbClr val="FF6600"/>
            </a:solidFill>
            <a:miter lim="800000"/>
            <a:headEnd/>
            <a:tailEnd type="triangle" w="med" len="med"/>
          </a:ln>
          <a:effectLst/>
        </p:spPr>
      </p:cxnSp>
      <p:cxnSp>
        <p:nvCxnSpPr>
          <p:cNvPr id="971844" name="AutoShape 68"/>
          <p:cNvCxnSpPr>
            <a:cxnSpLocks noChangeShapeType="1"/>
            <a:stCxn id="971789" idx="3"/>
            <a:endCxn id="971915" idx="1"/>
          </p:cNvCxnSpPr>
          <p:nvPr/>
        </p:nvCxnSpPr>
        <p:spPr bwMode="auto">
          <a:xfrm>
            <a:off x="1243013" y="3168650"/>
            <a:ext cx="1185862" cy="1295400"/>
          </a:xfrm>
          <a:prstGeom prst="bentConnector3">
            <a:avLst>
              <a:gd name="adj1" fmla="val 49935"/>
            </a:avLst>
          </a:prstGeom>
          <a:noFill/>
          <a:ln w="38100">
            <a:solidFill>
              <a:srgbClr val="FF6600"/>
            </a:solidFill>
            <a:miter lim="800000"/>
            <a:headEnd/>
            <a:tailEnd type="triangle" w="med" len="med"/>
          </a:ln>
          <a:effectLst/>
        </p:spPr>
      </p:cxnSp>
      <p:cxnSp>
        <p:nvCxnSpPr>
          <p:cNvPr id="971845" name="AutoShape 69"/>
          <p:cNvCxnSpPr>
            <a:cxnSpLocks noChangeShapeType="1"/>
            <a:stCxn id="971810" idx="3"/>
            <a:endCxn id="971814" idx="1"/>
          </p:cNvCxnSpPr>
          <p:nvPr/>
        </p:nvCxnSpPr>
        <p:spPr bwMode="auto">
          <a:xfrm>
            <a:off x="3257550" y="2376488"/>
            <a:ext cx="682625" cy="0"/>
          </a:xfrm>
          <a:prstGeom prst="straightConnector1">
            <a:avLst/>
          </a:prstGeom>
          <a:noFill/>
          <a:ln w="38100">
            <a:solidFill>
              <a:srgbClr val="FF6600"/>
            </a:solidFill>
            <a:round/>
            <a:headEnd/>
            <a:tailEnd type="triangle" w="med" len="med"/>
          </a:ln>
          <a:effectLst/>
        </p:spPr>
      </p:cxnSp>
      <p:grpSp>
        <p:nvGrpSpPr>
          <p:cNvPr id="971969" name="Group 193"/>
          <p:cNvGrpSpPr>
            <a:grpSpLocks/>
          </p:cNvGrpSpPr>
          <p:nvPr/>
        </p:nvGrpSpPr>
        <p:grpSpPr bwMode="auto">
          <a:xfrm>
            <a:off x="3959225" y="2268538"/>
            <a:ext cx="1081088" cy="1798637"/>
            <a:chOff x="2494" y="1429"/>
            <a:chExt cx="681" cy="1133"/>
          </a:xfrm>
        </p:grpSpPr>
        <p:sp>
          <p:nvSpPr>
            <p:cNvPr id="971814" name="Rectangle 38"/>
            <p:cNvSpPr>
              <a:spLocks noChangeArrowheads="1"/>
            </p:cNvSpPr>
            <p:nvPr/>
          </p:nvSpPr>
          <p:spPr bwMode="auto">
            <a:xfrm>
              <a:off x="2494" y="1429"/>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15" name="Rectangle 39"/>
            <p:cNvSpPr>
              <a:spLocks noChangeArrowheads="1"/>
            </p:cNvSpPr>
            <p:nvPr/>
          </p:nvSpPr>
          <p:spPr bwMode="auto">
            <a:xfrm>
              <a:off x="2494" y="1565"/>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16" name="Rectangle 40"/>
            <p:cNvSpPr>
              <a:spLocks noChangeArrowheads="1"/>
            </p:cNvSpPr>
            <p:nvPr/>
          </p:nvSpPr>
          <p:spPr bwMode="auto">
            <a:xfrm>
              <a:off x="2494" y="1701"/>
              <a:ext cx="499" cy="272"/>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17" name="Rectangle 41"/>
            <p:cNvSpPr>
              <a:spLocks noChangeArrowheads="1"/>
            </p:cNvSpPr>
            <p:nvPr/>
          </p:nvSpPr>
          <p:spPr bwMode="auto">
            <a:xfrm>
              <a:off x="2494" y="1973"/>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52" name="Rectangle 76"/>
            <p:cNvSpPr>
              <a:spLocks noChangeArrowheads="1"/>
            </p:cNvSpPr>
            <p:nvPr/>
          </p:nvSpPr>
          <p:spPr bwMode="auto">
            <a:xfrm>
              <a:off x="2585" y="1655"/>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53" name="Rectangle 77"/>
            <p:cNvSpPr>
              <a:spLocks noChangeArrowheads="1"/>
            </p:cNvSpPr>
            <p:nvPr/>
          </p:nvSpPr>
          <p:spPr bwMode="auto">
            <a:xfrm>
              <a:off x="2585" y="1791"/>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54" name="Rectangle 78"/>
            <p:cNvSpPr>
              <a:spLocks noChangeArrowheads="1"/>
            </p:cNvSpPr>
            <p:nvPr/>
          </p:nvSpPr>
          <p:spPr bwMode="auto">
            <a:xfrm>
              <a:off x="2585" y="1927"/>
              <a:ext cx="499" cy="272"/>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55" name="Rectangle 79"/>
            <p:cNvSpPr>
              <a:spLocks noChangeArrowheads="1"/>
            </p:cNvSpPr>
            <p:nvPr/>
          </p:nvSpPr>
          <p:spPr bwMode="auto">
            <a:xfrm>
              <a:off x="2585" y="2199"/>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18" name="Rectangle 42"/>
            <p:cNvSpPr>
              <a:spLocks noChangeArrowheads="1"/>
            </p:cNvSpPr>
            <p:nvPr/>
          </p:nvSpPr>
          <p:spPr bwMode="auto">
            <a:xfrm>
              <a:off x="2676" y="1882"/>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19" name="Rectangle 43"/>
            <p:cNvSpPr>
              <a:spLocks noChangeArrowheads="1"/>
            </p:cNvSpPr>
            <p:nvPr/>
          </p:nvSpPr>
          <p:spPr bwMode="auto">
            <a:xfrm>
              <a:off x="2676" y="2018"/>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20" name="Rectangle 44"/>
            <p:cNvSpPr>
              <a:spLocks noChangeArrowheads="1"/>
            </p:cNvSpPr>
            <p:nvPr/>
          </p:nvSpPr>
          <p:spPr bwMode="auto">
            <a:xfrm>
              <a:off x="2676" y="2154"/>
              <a:ext cx="499" cy="272"/>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21" name="Rectangle 45"/>
            <p:cNvSpPr>
              <a:spLocks noChangeArrowheads="1"/>
            </p:cNvSpPr>
            <p:nvPr/>
          </p:nvSpPr>
          <p:spPr bwMode="auto">
            <a:xfrm>
              <a:off x="2676" y="2426"/>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grpSp>
      <p:cxnSp>
        <p:nvCxnSpPr>
          <p:cNvPr id="971856" name="AutoShape 80"/>
          <p:cNvCxnSpPr>
            <a:cxnSpLocks noChangeShapeType="1"/>
            <a:stCxn id="971811" idx="3"/>
            <a:endCxn id="971852" idx="1"/>
          </p:cNvCxnSpPr>
          <p:nvPr/>
        </p:nvCxnSpPr>
        <p:spPr bwMode="auto">
          <a:xfrm>
            <a:off x="3257550" y="2592388"/>
            <a:ext cx="827088" cy="142875"/>
          </a:xfrm>
          <a:prstGeom prst="bentConnector3">
            <a:avLst>
              <a:gd name="adj1" fmla="val 49903"/>
            </a:avLst>
          </a:prstGeom>
          <a:noFill/>
          <a:ln w="38100">
            <a:solidFill>
              <a:srgbClr val="FF6600"/>
            </a:solidFill>
            <a:miter lim="800000"/>
            <a:headEnd/>
            <a:tailEnd type="triangle" w="med" len="med"/>
          </a:ln>
          <a:effectLst/>
        </p:spPr>
      </p:cxnSp>
      <p:cxnSp>
        <p:nvCxnSpPr>
          <p:cNvPr id="971857" name="AutoShape 81"/>
          <p:cNvCxnSpPr>
            <a:cxnSpLocks noChangeShapeType="1"/>
            <a:stCxn id="971813" idx="3"/>
            <a:endCxn id="971818" idx="1"/>
          </p:cNvCxnSpPr>
          <p:nvPr/>
        </p:nvCxnSpPr>
        <p:spPr bwMode="auto">
          <a:xfrm flipV="1">
            <a:off x="3257550" y="3095625"/>
            <a:ext cx="971550" cy="144463"/>
          </a:xfrm>
          <a:prstGeom prst="bentConnector3">
            <a:avLst>
              <a:gd name="adj1" fmla="val 49838"/>
            </a:avLst>
          </a:prstGeom>
          <a:noFill/>
          <a:ln w="38100">
            <a:solidFill>
              <a:srgbClr val="FF6600"/>
            </a:solidFill>
            <a:miter lim="800000"/>
            <a:headEnd/>
            <a:tailEnd type="triangle" w="med" len="med"/>
          </a:ln>
          <a:effectLst/>
        </p:spPr>
      </p:cxnSp>
      <p:grpSp>
        <p:nvGrpSpPr>
          <p:cNvPr id="971972" name="Group 196"/>
          <p:cNvGrpSpPr>
            <a:grpSpLocks/>
          </p:cNvGrpSpPr>
          <p:nvPr/>
        </p:nvGrpSpPr>
        <p:grpSpPr bwMode="auto">
          <a:xfrm>
            <a:off x="4103688" y="5651500"/>
            <a:ext cx="792162" cy="1079500"/>
            <a:chOff x="2585" y="3560"/>
            <a:chExt cx="499" cy="680"/>
          </a:xfrm>
        </p:grpSpPr>
        <p:sp>
          <p:nvSpPr>
            <p:cNvPr id="971858" name="Rectangle 82"/>
            <p:cNvSpPr>
              <a:spLocks noChangeArrowheads="1"/>
            </p:cNvSpPr>
            <p:nvPr/>
          </p:nvSpPr>
          <p:spPr bwMode="auto">
            <a:xfrm>
              <a:off x="2585" y="3560"/>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59" name="Rectangle 83"/>
            <p:cNvSpPr>
              <a:spLocks noChangeArrowheads="1"/>
            </p:cNvSpPr>
            <p:nvPr/>
          </p:nvSpPr>
          <p:spPr bwMode="auto">
            <a:xfrm>
              <a:off x="2585" y="3696"/>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60" name="Rectangle 84"/>
            <p:cNvSpPr>
              <a:spLocks noChangeArrowheads="1"/>
            </p:cNvSpPr>
            <p:nvPr/>
          </p:nvSpPr>
          <p:spPr bwMode="auto">
            <a:xfrm>
              <a:off x="2585" y="3832"/>
              <a:ext cx="499" cy="272"/>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61" name="Rectangle 85"/>
            <p:cNvSpPr>
              <a:spLocks noChangeArrowheads="1"/>
            </p:cNvSpPr>
            <p:nvPr/>
          </p:nvSpPr>
          <p:spPr bwMode="auto">
            <a:xfrm>
              <a:off x="2585" y="4104"/>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grpSp>
      <p:cxnSp>
        <p:nvCxnSpPr>
          <p:cNvPr id="971866" name="AutoShape 90"/>
          <p:cNvCxnSpPr>
            <a:cxnSpLocks noChangeShapeType="1"/>
            <a:stCxn id="971858" idx="3"/>
            <a:endCxn id="971862" idx="1"/>
          </p:cNvCxnSpPr>
          <p:nvPr/>
        </p:nvCxnSpPr>
        <p:spPr bwMode="auto">
          <a:xfrm>
            <a:off x="4914900" y="5759450"/>
            <a:ext cx="682625" cy="0"/>
          </a:xfrm>
          <a:prstGeom prst="straightConnector1">
            <a:avLst/>
          </a:prstGeom>
          <a:noFill/>
          <a:ln w="38100">
            <a:solidFill>
              <a:srgbClr val="FF6600"/>
            </a:solidFill>
            <a:round/>
            <a:headEnd/>
            <a:tailEnd type="triangle" w="med" len="med"/>
          </a:ln>
          <a:effectLst/>
        </p:spPr>
      </p:cxnSp>
      <p:grpSp>
        <p:nvGrpSpPr>
          <p:cNvPr id="971975" name="Group 199"/>
          <p:cNvGrpSpPr>
            <a:grpSpLocks/>
          </p:cNvGrpSpPr>
          <p:nvPr/>
        </p:nvGrpSpPr>
        <p:grpSpPr bwMode="auto">
          <a:xfrm>
            <a:off x="5616575" y="5651500"/>
            <a:ext cx="1081088" cy="1798638"/>
            <a:chOff x="3538" y="3560"/>
            <a:chExt cx="681" cy="1133"/>
          </a:xfrm>
        </p:grpSpPr>
        <p:sp>
          <p:nvSpPr>
            <p:cNvPr id="971862" name="Rectangle 86"/>
            <p:cNvSpPr>
              <a:spLocks noChangeArrowheads="1"/>
            </p:cNvSpPr>
            <p:nvPr/>
          </p:nvSpPr>
          <p:spPr bwMode="auto">
            <a:xfrm>
              <a:off x="3538" y="3560"/>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63" name="Rectangle 87"/>
            <p:cNvSpPr>
              <a:spLocks noChangeArrowheads="1"/>
            </p:cNvSpPr>
            <p:nvPr/>
          </p:nvSpPr>
          <p:spPr bwMode="auto">
            <a:xfrm>
              <a:off x="3538" y="3696"/>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64" name="Rectangle 88"/>
            <p:cNvSpPr>
              <a:spLocks noChangeArrowheads="1"/>
            </p:cNvSpPr>
            <p:nvPr/>
          </p:nvSpPr>
          <p:spPr bwMode="auto">
            <a:xfrm>
              <a:off x="3538" y="3832"/>
              <a:ext cx="499" cy="272"/>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65" name="Rectangle 89"/>
            <p:cNvSpPr>
              <a:spLocks noChangeArrowheads="1"/>
            </p:cNvSpPr>
            <p:nvPr/>
          </p:nvSpPr>
          <p:spPr bwMode="auto">
            <a:xfrm>
              <a:off x="3538" y="4104"/>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67" name="Rectangle 91"/>
            <p:cNvSpPr>
              <a:spLocks noChangeArrowheads="1"/>
            </p:cNvSpPr>
            <p:nvPr/>
          </p:nvSpPr>
          <p:spPr bwMode="auto">
            <a:xfrm>
              <a:off x="3629" y="3786"/>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68" name="Rectangle 92"/>
            <p:cNvSpPr>
              <a:spLocks noChangeArrowheads="1"/>
            </p:cNvSpPr>
            <p:nvPr/>
          </p:nvSpPr>
          <p:spPr bwMode="auto">
            <a:xfrm>
              <a:off x="3629" y="3922"/>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69" name="Rectangle 93"/>
            <p:cNvSpPr>
              <a:spLocks noChangeArrowheads="1"/>
            </p:cNvSpPr>
            <p:nvPr/>
          </p:nvSpPr>
          <p:spPr bwMode="auto">
            <a:xfrm>
              <a:off x="3629" y="4058"/>
              <a:ext cx="499" cy="272"/>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70" name="Rectangle 94"/>
            <p:cNvSpPr>
              <a:spLocks noChangeArrowheads="1"/>
            </p:cNvSpPr>
            <p:nvPr/>
          </p:nvSpPr>
          <p:spPr bwMode="auto">
            <a:xfrm>
              <a:off x="3629" y="4330"/>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71" name="Rectangle 95"/>
            <p:cNvSpPr>
              <a:spLocks noChangeArrowheads="1"/>
            </p:cNvSpPr>
            <p:nvPr/>
          </p:nvSpPr>
          <p:spPr bwMode="auto">
            <a:xfrm>
              <a:off x="3720" y="4013"/>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72" name="Rectangle 96"/>
            <p:cNvSpPr>
              <a:spLocks noChangeArrowheads="1"/>
            </p:cNvSpPr>
            <p:nvPr/>
          </p:nvSpPr>
          <p:spPr bwMode="auto">
            <a:xfrm>
              <a:off x="3720" y="4149"/>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73" name="Rectangle 97"/>
            <p:cNvSpPr>
              <a:spLocks noChangeArrowheads="1"/>
            </p:cNvSpPr>
            <p:nvPr/>
          </p:nvSpPr>
          <p:spPr bwMode="auto">
            <a:xfrm>
              <a:off x="3720" y="4285"/>
              <a:ext cx="499" cy="272"/>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74" name="Rectangle 98"/>
            <p:cNvSpPr>
              <a:spLocks noChangeArrowheads="1"/>
            </p:cNvSpPr>
            <p:nvPr/>
          </p:nvSpPr>
          <p:spPr bwMode="auto">
            <a:xfrm>
              <a:off x="3720" y="4557"/>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grpSp>
      <p:cxnSp>
        <p:nvCxnSpPr>
          <p:cNvPr id="971875" name="AutoShape 99"/>
          <p:cNvCxnSpPr>
            <a:cxnSpLocks noChangeShapeType="1"/>
            <a:stCxn id="971859" idx="3"/>
            <a:endCxn id="971867" idx="1"/>
          </p:cNvCxnSpPr>
          <p:nvPr/>
        </p:nvCxnSpPr>
        <p:spPr bwMode="auto">
          <a:xfrm>
            <a:off x="4914900" y="5975350"/>
            <a:ext cx="827088" cy="142875"/>
          </a:xfrm>
          <a:prstGeom prst="bentConnector3">
            <a:avLst>
              <a:gd name="adj1" fmla="val 49903"/>
            </a:avLst>
          </a:prstGeom>
          <a:noFill/>
          <a:ln w="38100">
            <a:solidFill>
              <a:srgbClr val="FF6600"/>
            </a:solidFill>
            <a:miter lim="800000"/>
            <a:headEnd/>
            <a:tailEnd type="triangle" w="med" len="med"/>
          </a:ln>
          <a:effectLst/>
        </p:spPr>
      </p:cxnSp>
      <p:cxnSp>
        <p:nvCxnSpPr>
          <p:cNvPr id="971876" name="AutoShape 100"/>
          <p:cNvCxnSpPr>
            <a:cxnSpLocks noChangeShapeType="1"/>
            <a:stCxn id="971861" idx="3"/>
            <a:endCxn id="971871" idx="1"/>
          </p:cNvCxnSpPr>
          <p:nvPr/>
        </p:nvCxnSpPr>
        <p:spPr bwMode="auto">
          <a:xfrm flipV="1">
            <a:off x="4914900" y="6478588"/>
            <a:ext cx="971550" cy="144462"/>
          </a:xfrm>
          <a:prstGeom prst="bentConnector3">
            <a:avLst>
              <a:gd name="adj1" fmla="val 49838"/>
            </a:avLst>
          </a:prstGeom>
          <a:noFill/>
          <a:ln w="38100">
            <a:solidFill>
              <a:srgbClr val="FF6600"/>
            </a:solidFill>
            <a:miter lim="800000"/>
            <a:headEnd/>
            <a:tailEnd type="triangle" w="med" len="med"/>
          </a:ln>
          <a:effectLst/>
        </p:spPr>
      </p:cxnSp>
      <p:grpSp>
        <p:nvGrpSpPr>
          <p:cNvPr id="971971" name="Group 195"/>
          <p:cNvGrpSpPr>
            <a:grpSpLocks/>
          </p:cNvGrpSpPr>
          <p:nvPr/>
        </p:nvGrpSpPr>
        <p:grpSpPr bwMode="auto">
          <a:xfrm>
            <a:off x="5040313" y="4356100"/>
            <a:ext cx="792162" cy="1079500"/>
            <a:chOff x="3175" y="2744"/>
            <a:chExt cx="499" cy="680"/>
          </a:xfrm>
        </p:grpSpPr>
        <p:sp>
          <p:nvSpPr>
            <p:cNvPr id="971877" name="Rectangle 101"/>
            <p:cNvSpPr>
              <a:spLocks noChangeArrowheads="1"/>
            </p:cNvSpPr>
            <p:nvPr/>
          </p:nvSpPr>
          <p:spPr bwMode="auto">
            <a:xfrm>
              <a:off x="3175" y="2744"/>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78" name="Rectangle 102"/>
            <p:cNvSpPr>
              <a:spLocks noChangeArrowheads="1"/>
            </p:cNvSpPr>
            <p:nvPr/>
          </p:nvSpPr>
          <p:spPr bwMode="auto">
            <a:xfrm>
              <a:off x="3175" y="2880"/>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79" name="Rectangle 103"/>
            <p:cNvSpPr>
              <a:spLocks noChangeArrowheads="1"/>
            </p:cNvSpPr>
            <p:nvPr/>
          </p:nvSpPr>
          <p:spPr bwMode="auto">
            <a:xfrm>
              <a:off x="3175" y="3016"/>
              <a:ext cx="499" cy="272"/>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80" name="Rectangle 104"/>
            <p:cNvSpPr>
              <a:spLocks noChangeArrowheads="1"/>
            </p:cNvSpPr>
            <p:nvPr/>
          </p:nvSpPr>
          <p:spPr bwMode="auto">
            <a:xfrm>
              <a:off x="3175" y="3288"/>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grpSp>
      <p:cxnSp>
        <p:nvCxnSpPr>
          <p:cNvPr id="971885" name="AutoShape 109"/>
          <p:cNvCxnSpPr>
            <a:cxnSpLocks noChangeShapeType="1"/>
            <a:stCxn id="971877" idx="3"/>
            <a:endCxn id="971881" idx="1"/>
          </p:cNvCxnSpPr>
          <p:nvPr/>
        </p:nvCxnSpPr>
        <p:spPr bwMode="auto">
          <a:xfrm>
            <a:off x="5851525" y="4464050"/>
            <a:ext cx="682625" cy="0"/>
          </a:xfrm>
          <a:prstGeom prst="straightConnector1">
            <a:avLst/>
          </a:prstGeom>
          <a:noFill/>
          <a:ln w="38100">
            <a:solidFill>
              <a:srgbClr val="FF6600"/>
            </a:solidFill>
            <a:round/>
            <a:headEnd/>
            <a:tailEnd type="triangle" w="med" len="med"/>
          </a:ln>
          <a:effectLst/>
        </p:spPr>
      </p:cxnSp>
      <p:grpSp>
        <p:nvGrpSpPr>
          <p:cNvPr id="971974" name="Group 198"/>
          <p:cNvGrpSpPr>
            <a:grpSpLocks/>
          </p:cNvGrpSpPr>
          <p:nvPr/>
        </p:nvGrpSpPr>
        <p:grpSpPr bwMode="auto">
          <a:xfrm>
            <a:off x="6553200" y="4356100"/>
            <a:ext cx="1081088" cy="1798638"/>
            <a:chOff x="4128" y="2744"/>
            <a:chExt cx="681" cy="1133"/>
          </a:xfrm>
        </p:grpSpPr>
        <p:sp>
          <p:nvSpPr>
            <p:cNvPr id="971881" name="Rectangle 105"/>
            <p:cNvSpPr>
              <a:spLocks noChangeArrowheads="1"/>
            </p:cNvSpPr>
            <p:nvPr/>
          </p:nvSpPr>
          <p:spPr bwMode="auto">
            <a:xfrm>
              <a:off x="4128" y="2744"/>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82" name="Rectangle 106"/>
            <p:cNvSpPr>
              <a:spLocks noChangeArrowheads="1"/>
            </p:cNvSpPr>
            <p:nvPr/>
          </p:nvSpPr>
          <p:spPr bwMode="auto">
            <a:xfrm>
              <a:off x="4128" y="2880"/>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83" name="Rectangle 107"/>
            <p:cNvSpPr>
              <a:spLocks noChangeArrowheads="1"/>
            </p:cNvSpPr>
            <p:nvPr/>
          </p:nvSpPr>
          <p:spPr bwMode="auto">
            <a:xfrm>
              <a:off x="4128" y="3016"/>
              <a:ext cx="499" cy="272"/>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84" name="Rectangle 108"/>
            <p:cNvSpPr>
              <a:spLocks noChangeArrowheads="1"/>
            </p:cNvSpPr>
            <p:nvPr/>
          </p:nvSpPr>
          <p:spPr bwMode="auto">
            <a:xfrm>
              <a:off x="4128" y="3288"/>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86" name="Rectangle 110"/>
            <p:cNvSpPr>
              <a:spLocks noChangeArrowheads="1"/>
            </p:cNvSpPr>
            <p:nvPr/>
          </p:nvSpPr>
          <p:spPr bwMode="auto">
            <a:xfrm>
              <a:off x="4219" y="2970"/>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87" name="Rectangle 111"/>
            <p:cNvSpPr>
              <a:spLocks noChangeArrowheads="1"/>
            </p:cNvSpPr>
            <p:nvPr/>
          </p:nvSpPr>
          <p:spPr bwMode="auto">
            <a:xfrm>
              <a:off x="4219" y="3106"/>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88" name="Rectangle 112"/>
            <p:cNvSpPr>
              <a:spLocks noChangeArrowheads="1"/>
            </p:cNvSpPr>
            <p:nvPr/>
          </p:nvSpPr>
          <p:spPr bwMode="auto">
            <a:xfrm>
              <a:off x="4219" y="3242"/>
              <a:ext cx="499" cy="272"/>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89" name="Rectangle 113"/>
            <p:cNvSpPr>
              <a:spLocks noChangeArrowheads="1"/>
            </p:cNvSpPr>
            <p:nvPr/>
          </p:nvSpPr>
          <p:spPr bwMode="auto">
            <a:xfrm>
              <a:off x="4219" y="3514"/>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90" name="Rectangle 114"/>
            <p:cNvSpPr>
              <a:spLocks noChangeArrowheads="1"/>
            </p:cNvSpPr>
            <p:nvPr/>
          </p:nvSpPr>
          <p:spPr bwMode="auto">
            <a:xfrm>
              <a:off x="4310" y="3197"/>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91" name="Rectangle 115"/>
            <p:cNvSpPr>
              <a:spLocks noChangeArrowheads="1"/>
            </p:cNvSpPr>
            <p:nvPr/>
          </p:nvSpPr>
          <p:spPr bwMode="auto">
            <a:xfrm>
              <a:off x="4310" y="3333"/>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92" name="Rectangle 116"/>
            <p:cNvSpPr>
              <a:spLocks noChangeArrowheads="1"/>
            </p:cNvSpPr>
            <p:nvPr/>
          </p:nvSpPr>
          <p:spPr bwMode="auto">
            <a:xfrm>
              <a:off x="4310" y="3469"/>
              <a:ext cx="499" cy="272"/>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93" name="Rectangle 117"/>
            <p:cNvSpPr>
              <a:spLocks noChangeArrowheads="1"/>
            </p:cNvSpPr>
            <p:nvPr/>
          </p:nvSpPr>
          <p:spPr bwMode="auto">
            <a:xfrm>
              <a:off x="4310" y="3741"/>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grpSp>
      <p:cxnSp>
        <p:nvCxnSpPr>
          <p:cNvPr id="971894" name="AutoShape 118"/>
          <p:cNvCxnSpPr>
            <a:cxnSpLocks noChangeShapeType="1"/>
            <a:stCxn id="971878" idx="3"/>
            <a:endCxn id="971886" idx="1"/>
          </p:cNvCxnSpPr>
          <p:nvPr/>
        </p:nvCxnSpPr>
        <p:spPr bwMode="auto">
          <a:xfrm>
            <a:off x="5851525" y="4679950"/>
            <a:ext cx="827088" cy="142875"/>
          </a:xfrm>
          <a:prstGeom prst="bentConnector3">
            <a:avLst>
              <a:gd name="adj1" fmla="val 49903"/>
            </a:avLst>
          </a:prstGeom>
          <a:noFill/>
          <a:ln w="38100">
            <a:solidFill>
              <a:srgbClr val="FF6600"/>
            </a:solidFill>
            <a:miter lim="800000"/>
            <a:headEnd/>
            <a:tailEnd type="triangle" w="med" len="med"/>
          </a:ln>
          <a:effectLst/>
        </p:spPr>
      </p:cxnSp>
      <p:cxnSp>
        <p:nvCxnSpPr>
          <p:cNvPr id="971895" name="AutoShape 119"/>
          <p:cNvCxnSpPr>
            <a:cxnSpLocks noChangeShapeType="1"/>
            <a:stCxn id="971880" idx="3"/>
            <a:endCxn id="971890" idx="1"/>
          </p:cNvCxnSpPr>
          <p:nvPr/>
        </p:nvCxnSpPr>
        <p:spPr bwMode="auto">
          <a:xfrm flipV="1">
            <a:off x="5851525" y="5183188"/>
            <a:ext cx="971550" cy="144462"/>
          </a:xfrm>
          <a:prstGeom prst="bentConnector3">
            <a:avLst>
              <a:gd name="adj1" fmla="val 49838"/>
            </a:avLst>
          </a:prstGeom>
          <a:noFill/>
          <a:ln w="38100">
            <a:solidFill>
              <a:srgbClr val="FF6600"/>
            </a:solidFill>
            <a:miter lim="800000"/>
            <a:headEnd/>
            <a:tailEnd type="triangle" w="med" len="med"/>
          </a:ln>
          <a:effectLst/>
        </p:spPr>
      </p:cxnSp>
      <p:grpSp>
        <p:nvGrpSpPr>
          <p:cNvPr id="971973" name="Group 197"/>
          <p:cNvGrpSpPr>
            <a:grpSpLocks/>
          </p:cNvGrpSpPr>
          <p:nvPr/>
        </p:nvGrpSpPr>
        <p:grpSpPr bwMode="auto">
          <a:xfrm>
            <a:off x="3168650" y="7019925"/>
            <a:ext cx="792163" cy="1079500"/>
            <a:chOff x="1996" y="4422"/>
            <a:chExt cx="499" cy="680"/>
          </a:xfrm>
        </p:grpSpPr>
        <p:sp>
          <p:nvSpPr>
            <p:cNvPr id="971896" name="Rectangle 120"/>
            <p:cNvSpPr>
              <a:spLocks noChangeArrowheads="1"/>
            </p:cNvSpPr>
            <p:nvPr/>
          </p:nvSpPr>
          <p:spPr bwMode="auto">
            <a:xfrm>
              <a:off x="1996" y="4422"/>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97" name="Rectangle 121"/>
            <p:cNvSpPr>
              <a:spLocks noChangeArrowheads="1"/>
            </p:cNvSpPr>
            <p:nvPr/>
          </p:nvSpPr>
          <p:spPr bwMode="auto">
            <a:xfrm>
              <a:off x="1996" y="4558"/>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898" name="Rectangle 122"/>
            <p:cNvSpPr>
              <a:spLocks noChangeArrowheads="1"/>
            </p:cNvSpPr>
            <p:nvPr/>
          </p:nvSpPr>
          <p:spPr bwMode="auto">
            <a:xfrm>
              <a:off x="1996" y="4694"/>
              <a:ext cx="499" cy="272"/>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899" name="Rectangle 123"/>
            <p:cNvSpPr>
              <a:spLocks noChangeArrowheads="1"/>
            </p:cNvSpPr>
            <p:nvPr/>
          </p:nvSpPr>
          <p:spPr bwMode="auto">
            <a:xfrm>
              <a:off x="1996" y="4966"/>
              <a:ext cx="499" cy="136"/>
            </a:xfrm>
            <a:prstGeom prst="rect">
              <a:avLst/>
            </a:prstGeom>
            <a:solidFill>
              <a:srgbClr val="66FF99"/>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grpSp>
      <p:cxnSp>
        <p:nvCxnSpPr>
          <p:cNvPr id="971904" name="AutoShape 128"/>
          <p:cNvCxnSpPr>
            <a:cxnSpLocks noChangeShapeType="1"/>
            <a:stCxn id="971896" idx="3"/>
            <a:endCxn id="971900" idx="1"/>
          </p:cNvCxnSpPr>
          <p:nvPr/>
        </p:nvCxnSpPr>
        <p:spPr bwMode="auto">
          <a:xfrm>
            <a:off x="3979863" y="7127875"/>
            <a:ext cx="682625" cy="0"/>
          </a:xfrm>
          <a:prstGeom prst="straightConnector1">
            <a:avLst/>
          </a:prstGeom>
          <a:noFill/>
          <a:ln w="38100">
            <a:solidFill>
              <a:srgbClr val="FF6600"/>
            </a:solidFill>
            <a:round/>
            <a:headEnd/>
            <a:tailEnd type="triangle" w="med" len="med"/>
          </a:ln>
          <a:effectLst/>
        </p:spPr>
      </p:cxnSp>
      <p:grpSp>
        <p:nvGrpSpPr>
          <p:cNvPr id="971976" name="Group 200"/>
          <p:cNvGrpSpPr>
            <a:grpSpLocks/>
          </p:cNvGrpSpPr>
          <p:nvPr/>
        </p:nvGrpSpPr>
        <p:grpSpPr bwMode="auto">
          <a:xfrm>
            <a:off x="4681538" y="7019925"/>
            <a:ext cx="1081087" cy="1798638"/>
            <a:chOff x="2949" y="4422"/>
            <a:chExt cx="681" cy="1133"/>
          </a:xfrm>
        </p:grpSpPr>
        <p:sp>
          <p:nvSpPr>
            <p:cNvPr id="971900" name="Rectangle 124"/>
            <p:cNvSpPr>
              <a:spLocks noChangeArrowheads="1"/>
            </p:cNvSpPr>
            <p:nvPr/>
          </p:nvSpPr>
          <p:spPr bwMode="auto">
            <a:xfrm>
              <a:off x="2949" y="4422"/>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901" name="Rectangle 125"/>
            <p:cNvSpPr>
              <a:spLocks noChangeArrowheads="1"/>
            </p:cNvSpPr>
            <p:nvPr/>
          </p:nvSpPr>
          <p:spPr bwMode="auto">
            <a:xfrm>
              <a:off x="2949" y="4558"/>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902" name="Rectangle 126"/>
            <p:cNvSpPr>
              <a:spLocks noChangeArrowheads="1"/>
            </p:cNvSpPr>
            <p:nvPr/>
          </p:nvSpPr>
          <p:spPr bwMode="auto">
            <a:xfrm>
              <a:off x="2949" y="4694"/>
              <a:ext cx="499" cy="272"/>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903" name="Rectangle 127"/>
            <p:cNvSpPr>
              <a:spLocks noChangeArrowheads="1"/>
            </p:cNvSpPr>
            <p:nvPr/>
          </p:nvSpPr>
          <p:spPr bwMode="auto">
            <a:xfrm>
              <a:off x="2949" y="4966"/>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905" name="Rectangle 129"/>
            <p:cNvSpPr>
              <a:spLocks noChangeArrowheads="1"/>
            </p:cNvSpPr>
            <p:nvPr/>
          </p:nvSpPr>
          <p:spPr bwMode="auto">
            <a:xfrm>
              <a:off x="3040" y="4648"/>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906" name="Rectangle 130"/>
            <p:cNvSpPr>
              <a:spLocks noChangeArrowheads="1"/>
            </p:cNvSpPr>
            <p:nvPr/>
          </p:nvSpPr>
          <p:spPr bwMode="auto">
            <a:xfrm>
              <a:off x="3040" y="4784"/>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907" name="Rectangle 131"/>
            <p:cNvSpPr>
              <a:spLocks noChangeArrowheads="1"/>
            </p:cNvSpPr>
            <p:nvPr/>
          </p:nvSpPr>
          <p:spPr bwMode="auto">
            <a:xfrm>
              <a:off x="3040" y="4920"/>
              <a:ext cx="499" cy="272"/>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908" name="Rectangle 132"/>
            <p:cNvSpPr>
              <a:spLocks noChangeArrowheads="1"/>
            </p:cNvSpPr>
            <p:nvPr/>
          </p:nvSpPr>
          <p:spPr bwMode="auto">
            <a:xfrm>
              <a:off x="3040" y="5192"/>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909" name="Rectangle 133"/>
            <p:cNvSpPr>
              <a:spLocks noChangeArrowheads="1"/>
            </p:cNvSpPr>
            <p:nvPr/>
          </p:nvSpPr>
          <p:spPr bwMode="auto">
            <a:xfrm>
              <a:off x="3131" y="4875"/>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910" name="Rectangle 134"/>
            <p:cNvSpPr>
              <a:spLocks noChangeArrowheads="1"/>
            </p:cNvSpPr>
            <p:nvPr/>
          </p:nvSpPr>
          <p:spPr bwMode="auto">
            <a:xfrm>
              <a:off x="3131" y="5011"/>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911" name="Rectangle 135"/>
            <p:cNvSpPr>
              <a:spLocks noChangeArrowheads="1"/>
            </p:cNvSpPr>
            <p:nvPr/>
          </p:nvSpPr>
          <p:spPr bwMode="auto">
            <a:xfrm>
              <a:off x="3131" y="5147"/>
              <a:ext cx="499" cy="272"/>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912" name="Rectangle 136"/>
            <p:cNvSpPr>
              <a:spLocks noChangeArrowheads="1"/>
            </p:cNvSpPr>
            <p:nvPr/>
          </p:nvSpPr>
          <p:spPr bwMode="auto">
            <a:xfrm>
              <a:off x="3131" y="5419"/>
              <a:ext cx="499" cy="136"/>
            </a:xfrm>
            <a:prstGeom prst="rect">
              <a:avLst/>
            </a:prstGeom>
            <a:solidFill>
              <a:srgbClr val="99FFCC"/>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grpSp>
      <p:cxnSp>
        <p:nvCxnSpPr>
          <p:cNvPr id="971913" name="AutoShape 137"/>
          <p:cNvCxnSpPr>
            <a:cxnSpLocks noChangeShapeType="1"/>
            <a:stCxn id="971897" idx="3"/>
            <a:endCxn id="971905" idx="1"/>
          </p:cNvCxnSpPr>
          <p:nvPr/>
        </p:nvCxnSpPr>
        <p:spPr bwMode="auto">
          <a:xfrm>
            <a:off x="3979863" y="7343775"/>
            <a:ext cx="827087" cy="142875"/>
          </a:xfrm>
          <a:prstGeom prst="bentConnector3">
            <a:avLst>
              <a:gd name="adj1" fmla="val 49903"/>
            </a:avLst>
          </a:prstGeom>
          <a:noFill/>
          <a:ln w="38100">
            <a:solidFill>
              <a:srgbClr val="FF6600"/>
            </a:solidFill>
            <a:miter lim="800000"/>
            <a:headEnd/>
            <a:tailEnd type="triangle" w="med" len="med"/>
          </a:ln>
          <a:effectLst/>
        </p:spPr>
      </p:cxnSp>
      <p:cxnSp>
        <p:nvCxnSpPr>
          <p:cNvPr id="971914" name="AutoShape 138"/>
          <p:cNvCxnSpPr>
            <a:cxnSpLocks noChangeShapeType="1"/>
            <a:stCxn id="971899" idx="3"/>
            <a:endCxn id="971909" idx="1"/>
          </p:cNvCxnSpPr>
          <p:nvPr/>
        </p:nvCxnSpPr>
        <p:spPr bwMode="auto">
          <a:xfrm flipV="1">
            <a:off x="3979863" y="7847013"/>
            <a:ext cx="971550" cy="144462"/>
          </a:xfrm>
          <a:prstGeom prst="bentConnector3">
            <a:avLst>
              <a:gd name="adj1" fmla="val 49838"/>
            </a:avLst>
          </a:prstGeom>
          <a:noFill/>
          <a:ln w="38100">
            <a:solidFill>
              <a:srgbClr val="FF6600"/>
            </a:solidFill>
            <a:miter lim="800000"/>
            <a:headEnd/>
            <a:tailEnd type="triangle" w="med" len="med"/>
          </a:ln>
          <a:effectLst/>
        </p:spPr>
      </p:cxnSp>
      <p:grpSp>
        <p:nvGrpSpPr>
          <p:cNvPr id="971970" name="Group 194"/>
          <p:cNvGrpSpPr>
            <a:grpSpLocks/>
          </p:cNvGrpSpPr>
          <p:nvPr/>
        </p:nvGrpSpPr>
        <p:grpSpPr bwMode="auto">
          <a:xfrm>
            <a:off x="2447925" y="4356100"/>
            <a:ext cx="792163" cy="1079500"/>
            <a:chOff x="1542" y="2744"/>
            <a:chExt cx="499" cy="680"/>
          </a:xfrm>
        </p:grpSpPr>
        <p:sp>
          <p:nvSpPr>
            <p:cNvPr id="971915" name="Rectangle 139"/>
            <p:cNvSpPr>
              <a:spLocks noChangeArrowheads="1"/>
            </p:cNvSpPr>
            <p:nvPr/>
          </p:nvSpPr>
          <p:spPr bwMode="auto">
            <a:xfrm>
              <a:off x="1542" y="2744"/>
              <a:ext cx="499" cy="136"/>
            </a:xfrm>
            <a:prstGeom prst="rect">
              <a:avLst/>
            </a:prstGeom>
            <a:solidFill>
              <a:srgbClr val="00CC66"/>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916" name="Rectangle 140"/>
            <p:cNvSpPr>
              <a:spLocks noChangeArrowheads="1"/>
            </p:cNvSpPr>
            <p:nvPr/>
          </p:nvSpPr>
          <p:spPr bwMode="auto">
            <a:xfrm>
              <a:off x="1542" y="2880"/>
              <a:ext cx="499" cy="136"/>
            </a:xfrm>
            <a:prstGeom prst="rect">
              <a:avLst/>
            </a:prstGeom>
            <a:solidFill>
              <a:srgbClr val="00CC66"/>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sp>
          <p:nvSpPr>
            <p:cNvPr id="971917" name="Rectangle 141"/>
            <p:cNvSpPr>
              <a:spLocks noChangeArrowheads="1"/>
            </p:cNvSpPr>
            <p:nvPr/>
          </p:nvSpPr>
          <p:spPr bwMode="auto">
            <a:xfrm>
              <a:off x="1542" y="3016"/>
              <a:ext cx="499" cy="272"/>
            </a:xfrm>
            <a:prstGeom prst="rect">
              <a:avLst/>
            </a:prstGeom>
            <a:solidFill>
              <a:srgbClr val="00CC66"/>
            </a:solidFill>
            <a:ln w="38100" algn="ctr">
              <a:solidFill>
                <a:srgbClr val="006600"/>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a:t>
              </a:r>
            </a:p>
          </p:txBody>
        </p:sp>
        <p:sp>
          <p:nvSpPr>
            <p:cNvPr id="971918" name="Rectangle 142"/>
            <p:cNvSpPr>
              <a:spLocks noChangeArrowheads="1"/>
            </p:cNvSpPr>
            <p:nvPr/>
          </p:nvSpPr>
          <p:spPr bwMode="auto">
            <a:xfrm>
              <a:off x="1542" y="3288"/>
              <a:ext cx="499" cy="136"/>
            </a:xfrm>
            <a:prstGeom prst="rect">
              <a:avLst/>
            </a:prstGeom>
            <a:solidFill>
              <a:srgbClr val="00CC66"/>
            </a:solidFill>
            <a:ln w="38100" algn="ctr">
              <a:solidFill>
                <a:srgbClr val="006600"/>
              </a:solidFill>
              <a:miter lim="800000"/>
              <a:headEnd/>
              <a:tailEnd/>
            </a:ln>
            <a:effectLst/>
          </p:spPr>
          <p:txBody>
            <a:bodyPr wrap="none" lIns="90000" tIns="46800" rIns="90000" bIns="46800" anchor="ctr"/>
            <a:lstStyle/>
            <a:p>
              <a:endParaRPr lang="ja-JP" altLang="en-US" dirty="0">
                <a:latin typeface="ＭＳ Ｐゴシック" panose="020B0600070205080204" pitchFamily="50" charset="-128"/>
                <a:ea typeface="ＭＳ Ｐゴシック" panose="020B0600070205080204" pitchFamily="50" charset="-128"/>
              </a:endParaRPr>
            </a:p>
          </p:txBody>
        </p:sp>
      </p:grpSp>
      <p:cxnSp>
        <p:nvCxnSpPr>
          <p:cNvPr id="971919" name="AutoShape 143"/>
          <p:cNvCxnSpPr>
            <a:cxnSpLocks noChangeShapeType="1"/>
            <a:stCxn id="971915" idx="3"/>
            <a:endCxn id="971877" idx="1"/>
          </p:cNvCxnSpPr>
          <p:nvPr/>
        </p:nvCxnSpPr>
        <p:spPr bwMode="auto">
          <a:xfrm>
            <a:off x="3259138" y="4464050"/>
            <a:ext cx="1762125" cy="0"/>
          </a:xfrm>
          <a:prstGeom prst="straightConnector1">
            <a:avLst/>
          </a:prstGeom>
          <a:noFill/>
          <a:ln w="38100">
            <a:solidFill>
              <a:srgbClr val="FF6600"/>
            </a:solidFill>
            <a:round/>
            <a:headEnd/>
            <a:tailEnd type="triangle" w="med" len="med"/>
          </a:ln>
          <a:effectLst/>
        </p:spPr>
      </p:cxnSp>
      <p:cxnSp>
        <p:nvCxnSpPr>
          <p:cNvPr id="971920" name="AutoShape 144"/>
          <p:cNvCxnSpPr>
            <a:cxnSpLocks noChangeShapeType="1"/>
            <a:stCxn id="971916" idx="3"/>
            <a:endCxn id="971858" idx="1"/>
          </p:cNvCxnSpPr>
          <p:nvPr/>
        </p:nvCxnSpPr>
        <p:spPr bwMode="auto">
          <a:xfrm>
            <a:off x="3259138" y="4679950"/>
            <a:ext cx="825500" cy="1079500"/>
          </a:xfrm>
          <a:prstGeom prst="bentConnector3">
            <a:avLst>
              <a:gd name="adj1" fmla="val 49806"/>
            </a:avLst>
          </a:prstGeom>
          <a:noFill/>
          <a:ln w="38100">
            <a:solidFill>
              <a:srgbClr val="FF6600"/>
            </a:solidFill>
            <a:miter lim="800000"/>
            <a:headEnd/>
            <a:tailEnd type="triangle" w="med" len="med"/>
          </a:ln>
          <a:effectLst/>
        </p:spPr>
      </p:cxnSp>
      <p:cxnSp>
        <p:nvCxnSpPr>
          <p:cNvPr id="971921" name="AutoShape 145"/>
          <p:cNvCxnSpPr>
            <a:cxnSpLocks noChangeShapeType="1"/>
            <a:stCxn id="971918" idx="3"/>
            <a:endCxn id="971896" idx="1"/>
          </p:cNvCxnSpPr>
          <p:nvPr/>
        </p:nvCxnSpPr>
        <p:spPr bwMode="auto">
          <a:xfrm flipH="1">
            <a:off x="3149600" y="5327650"/>
            <a:ext cx="109538" cy="1800225"/>
          </a:xfrm>
          <a:prstGeom prst="bentConnector5">
            <a:avLst>
              <a:gd name="adj1" fmla="val -189856"/>
              <a:gd name="adj2" fmla="val 50000"/>
              <a:gd name="adj3" fmla="val 291306"/>
            </a:avLst>
          </a:prstGeom>
          <a:noFill/>
          <a:ln w="38100">
            <a:solidFill>
              <a:srgbClr val="FF6600"/>
            </a:solidFill>
            <a:miter lim="800000"/>
            <a:headEnd/>
            <a:tailEnd type="triangle" w="med" len="med"/>
          </a:ln>
          <a:effectLst/>
        </p:spPr>
      </p:cxnSp>
      <p:sp>
        <p:nvSpPr>
          <p:cNvPr id="971925" name="Rectangle 149"/>
          <p:cNvSpPr>
            <a:spLocks noChangeArrowheads="1"/>
          </p:cNvSpPr>
          <p:nvPr/>
        </p:nvSpPr>
        <p:spPr bwMode="auto">
          <a:xfrm>
            <a:off x="4679950" y="1403350"/>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27" name="Rectangle 151"/>
          <p:cNvSpPr>
            <a:spLocks noChangeArrowheads="1"/>
          </p:cNvSpPr>
          <p:nvPr/>
        </p:nvSpPr>
        <p:spPr bwMode="auto">
          <a:xfrm>
            <a:off x="6985000" y="2339975"/>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28" name="Rectangle 152"/>
          <p:cNvSpPr>
            <a:spLocks noChangeArrowheads="1"/>
          </p:cNvSpPr>
          <p:nvPr/>
        </p:nvSpPr>
        <p:spPr bwMode="auto">
          <a:xfrm>
            <a:off x="7272338" y="2484438"/>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29" name="Rectangle 153"/>
          <p:cNvSpPr>
            <a:spLocks noChangeArrowheads="1"/>
          </p:cNvSpPr>
          <p:nvPr/>
        </p:nvSpPr>
        <p:spPr bwMode="auto">
          <a:xfrm>
            <a:off x="7561263" y="2627313"/>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30" name="Rectangle 154"/>
          <p:cNvSpPr>
            <a:spLocks noChangeArrowheads="1"/>
          </p:cNvSpPr>
          <p:nvPr/>
        </p:nvSpPr>
        <p:spPr bwMode="auto">
          <a:xfrm>
            <a:off x="8640763" y="2411413"/>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31" name="Rectangle 155"/>
          <p:cNvSpPr>
            <a:spLocks noChangeArrowheads="1"/>
          </p:cNvSpPr>
          <p:nvPr/>
        </p:nvSpPr>
        <p:spPr bwMode="auto">
          <a:xfrm>
            <a:off x="8928100" y="2555875"/>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32" name="Rectangle 156"/>
          <p:cNvSpPr>
            <a:spLocks noChangeArrowheads="1"/>
          </p:cNvSpPr>
          <p:nvPr/>
        </p:nvSpPr>
        <p:spPr bwMode="auto">
          <a:xfrm>
            <a:off x="9217025" y="2698750"/>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40" name="Rectangle 164"/>
          <p:cNvSpPr>
            <a:spLocks noChangeArrowheads="1"/>
          </p:cNvSpPr>
          <p:nvPr/>
        </p:nvSpPr>
        <p:spPr bwMode="auto">
          <a:xfrm>
            <a:off x="7777163" y="4211638"/>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41" name="Rectangle 165"/>
          <p:cNvSpPr>
            <a:spLocks noChangeArrowheads="1"/>
          </p:cNvSpPr>
          <p:nvPr/>
        </p:nvSpPr>
        <p:spPr bwMode="auto">
          <a:xfrm>
            <a:off x="8064500" y="4356100"/>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42" name="Rectangle 166"/>
          <p:cNvSpPr>
            <a:spLocks noChangeArrowheads="1"/>
          </p:cNvSpPr>
          <p:nvPr/>
        </p:nvSpPr>
        <p:spPr bwMode="auto">
          <a:xfrm>
            <a:off x="8353425" y="4498975"/>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43" name="Rectangle 167"/>
          <p:cNvSpPr>
            <a:spLocks noChangeArrowheads="1"/>
          </p:cNvSpPr>
          <p:nvPr/>
        </p:nvSpPr>
        <p:spPr bwMode="auto">
          <a:xfrm>
            <a:off x="8640763" y="4643438"/>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44" name="Rectangle 168"/>
          <p:cNvSpPr>
            <a:spLocks noChangeArrowheads="1"/>
          </p:cNvSpPr>
          <p:nvPr/>
        </p:nvSpPr>
        <p:spPr bwMode="auto">
          <a:xfrm>
            <a:off x="8928100" y="4787900"/>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45" name="Rectangle 169"/>
          <p:cNvSpPr>
            <a:spLocks noChangeArrowheads="1"/>
          </p:cNvSpPr>
          <p:nvPr/>
        </p:nvSpPr>
        <p:spPr bwMode="auto">
          <a:xfrm>
            <a:off x="9217025" y="4930775"/>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46" name="Rectangle 170"/>
          <p:cNvSpPr>
            <a:spLocks noChangeArrowheads="1"/>
          </p:cNvSpPr>
          <p:nvPr/>
        </p:nvSpPr>
        <p:spPr bwMode="auto">
          <a:xfrm>
            <a:off x="7848600" y="4932363"/>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47" name="Rectangle 171"/>
          <p:cNvSpPr>
            <a:spLocks noChangeArrowheads="1"/>
          </p:cNvSpPr>
          <p:nvPr/>
        </p:nvSpPr>
        <p:spPr bwMode="auto">
          <a:xfrm>
            <a:off x="8135938" y="5076825"/>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48" name="Rectangle 172"/>
          <p:cNvSpPr>
            <a:spLocks noChangeArrowheads="1"/>
          </p:cNvSpPr>
          <p:nvPr/>
        </p:nvSpPr>
        <p:spPr bwMode="auto">
          <a:xfrm>
            <a:off x="8424863" y="5219700"/>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49" name="Rectangle 173"/>
          <p:cNvSpPr>
            <a:spLocks noChangeArrowheads="1"/>
          </p:cNvSpPr>
          <p:nvPr/>
        </p:nvSpPr>
        <p:spPr bwMode="auto">
          <a:xfrm>
            <a:off x="8712200" y="5364163"/>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50" name="Rectangle 174"/>
          <p:cNvSpPr>
            <a:spLocks noChangeArrowheads="1"/>
          </p:cNvSpPr>
          <p:nvPr/>
        </p:nvSpPr>
        <p:spPr bwMode="auto">
          <a:xfrm>
            <a:off x="8999538" y="5508625"/>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51" name="Rectangle 175"/>
          <p:cNvSpPr>
            <a:spLocks noChangeArrowheads="1"/>
          </p:cNvSpPr>
          <p:nvPr/>
        </p:nvSpPr>
        <p:spPr bwMode="auto">
          <a:xfrm>
            <a:off x="9288463" y="5651500"/>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52" name="Rectangle 176"/>
          <p:cNvSpPr>
            <a:spLocks noChangeArrowheads="1"/>
          </p:cNvSpPr>
          <p:nvPr/>
        </p:nvSpPr>
        <p:spPr bwMode="auto">
          <a:xfrm>
            <a:off x="7920038" y="5651500"/>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53" name="Rectangle 177"/>
          <p:cNvSpPr>
            <a:spLocks noChangeArrowheads="1"/>
          </p:cNvSpPr>
          <p:nvPr/>
        </p:nvSpPr>
        <p:spPr bwMode="auto">
          <a:xfrm>
            <a:off x="8207375" y="5795963"/>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54" name="Rectangle 178"/>
          <p:cNvSpPr>
            <a:spLocks noChangeArrowheads="1"/>
          </p:cNvSpPr>
          <p:nvPr/>
        </p:nvSpPr>
        <p:spPr bwMode="auto">
          <a:xfrm>
            <a:off x="8496300" y="5938838"/>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55" name="Rectangle 179"/>
          <p:cNvSpPr>
            <a:spLocks noChangeArrowheads="1"/>
          </p:cNvSpPr>
          <p:nvPr/>
        </p:nvSpPr>
        <p:spPr bwMode="auto">
          <a:xfrm>
            <a:off x="8785225" y="6084888"/>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56" name="Rectangle 180"/>
          <p:cNvSpPr>
            <a:spLocks noChangeArrowheads="1"/>
          </p:cNvSpPr>
          <p:nvPr/>
        </p:nvSpPr>
        <p:spPr bwMode="auto">
          <a:xfrm>
            <a:off x="9072563" y="6229350"/>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57" name="Rectangle 181"/>
          <p:cNvSpPr>
            <a:spLocks noChangeArrowheads="1"/>
          </p:cNvSpPr>
          <p:nvPr/>
        </p:nvSpPr>
        <p:spPr bwMode="auto">
          <a:xfrm>
            <a:off x="9361488" y="6372225"/>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58" name="Rectangle 182"/>
          <p:cNvSpPr>
            <a:spLocks noChangeArrowheads="1"/>
          </p:cNvSpPr>
          <p:nvPr/>
        </p:nvSpPr>
        <p:spPr bwMode="auto">
          <a:xfrm>
            <a:off x="8064500" y="6372225"/>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59" name="Rectangle 183"/>
          <p:cNvSpPr>
            <a:spLocks noChangeArrowheads="1"/>
          </p:cNvSpPr>
          <p:nvPr/>
        </p:nvSpPr>
        <p:spPr bwMode="auto">
          <a:xfrm>
            <a:off x="8351838" y="6516688"/>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60" name="Rectangle 184"/>
          <p:cNvSpPr>
            <a:spLocks noChangeArrowheads="1"/>
          </p:cNvSpPr>
          <p:nvPr/>
        </p:nvSpPr>
        <p:spPr bwMode="auto">
          <a:xfrm>
            <a:off x="8640763" y="6659563"/>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61" name="Rectangle 185"/>
          <p:cNvSpPr>
            <a:spLocks noChangeArrowheads="1"/>
          </p:cNvSpPr>
          <p:nvPr/>
        </p:nvSpPr>
        <p:spPr bwMode="auto">
          <a:xfrm>
            <a:off x="360363" y="4787900"/>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62" name="Rectangle 186"/>
          <p:cNvSpPr>
            <a:spLocks noChangeArrowheads="1"/>
          </p:cNvSpPr>
          <p:nvPr/>
        </p:nvSpPr>
        <p:spPr bwMode="auto">
          <a:xfrm>
            <a:off x="720725" y="5076825"/>
            <a:ext cx="935038"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sp>
        <p:nvSpPr>
          <p:cNvPr id="971963" name="Rectangle 187"/>
          <p:cNvSpPr>
            <a:spLocks noChangeArrowheads="1"/>
          </p:cNvSpPr>
          <p:nvPr/>
        </p:nvSpPr>
        <p:spPr bwMode="auto">
          <a:xfrm>
            <a:off x="1008063" y="5364163"/>
            <a:ext cx="935037" cy="647700"/>
          </a:xfrm>
          <a:prstGeom prst="rect">
            <a:avLst/>
          </a:prstGeom>
          <a:solidFill>
            <a:schemeClr val="hlink"/>
          </a:solidFill>
          <a:ln w="38100" algn="ctr">
            <a:solidFill>
              <a:schemeClr val="accent2"/>
            </a:solidFill>
            <a:miter lim="800000"/>
            <a:headEnd/>
            <a:tailEnd/>
          </a:ln>
          <a:effectLst/>
        </p:spPr>
        <p:txBody>
          <a:bodyPr wrap="none" lIns="90000" tIns="46800" rIns="90000" bIns="46800" anchor="ctr"/>
          <a:lstStyle/>
          <a:p>
            <a:r>
              <a:rPr lang="en-US" altLang="ja-JP" dirty="0">
                <a:latin typeface="ＭＳ Ｐゴシック" panose="020B0600070205080204" pitchFamily="50" charset="-128"/>
                <a:ea typeface="ＭＳ Ｐゴシック" panose="020B0600070205080204" pitchFamily="50" charset="-128"/>
              </a:rPr>
              <a:t>Data</a:t>
            </a:r>
          </a:p>
          <a:p>
            <a:r>
              <a:rPr lang="en-US" altLang="ja-JP" dirty="0">
                <a:latin typeface="ＭＳ Ｐゴシック" panose="020B0600070205080204" pitchFamily="50" charset="-128"/>
                <a:ea typeface="ＭＳ Ｐゴシック" panose="020B0600070205080204" pitchFamily="50" charset="-128"/>
              </a:rPr>
              <a:t>block</a:t>
            </a:r>
          </a:p>
        </p:txBody>
      </p:sp>
      <p:cxnSp>
        <p:nvCxnSpPr>
          <p:cNvPr id="971964" name="AutoShape 188"/>
          <p:cNvCxnSpPr>
            <a:cxnSpLocks noChangeShapeType="1"/>
            <a:stCxn id="971781" idx="1"/>
            <a:endCxn id="971961" idx="1"/>
          </p:cNvCxnSpPr>
          <p:nvPr/>
        </p:nvCxnSpPr>
        <p:spPr bwMode="auto">
          <a:xfrm rot="10800000" flipV="1">
            <a:off x="341313" y="1654175"/>
            <a:ext cx="71437" cy="3457575"/>
          </a:xfrm>
          <a:prstGeom prst="bentConnector3">
            <a:avLst>
              <a:gd name="adj1" fmla="val 393333"/>
            </a:avLst>
          </a:prstGeom>
          <a:noFill/>
          <a:ln w="38100">
            <a:solidFill>
              <a:srgbClr val="FF6600"/>
            </a:solidFill>
            <a:miter lim="800000"/>
            <a:headEnd/>
            <a:tailEnd type="triangle" w="med" len="med"/>
          </a:ln>
          <a:effectLst/>
        </p:spPr>
      </p:cxnSp>
      <p:cxnSp>
        <p:nvCxnSpPr>
          <p:cNvPr id="971965" name="AutoShape 189"/>
          <p:cNvCxnSpPr>
            <a:cxnSpLocks noChangeShapeType="1"/>
            <a:stCxn id="971782" idx="1"/>
            <a:endCxn id="971962" idx="1"/>
          </p:cNvCxnSpPr>
          <p:nvPr/>
        </p:nvCxnSpPr>
        <p:spPr bwMode="auto">
          <a:xfrm rot="10800000" flipH="1" flipV="1">
            <a:off x="412750" y="1870075"/>
            <a:ext cx="288925" cy="3530600"/>
          </a:xfrm>
          <a:prstGeom prst="bentConnector3">
            <a:avLst>
              <a:gd name="adj1" fmla="val -72528"/>
            </a:avLst>
          </a:prstGeom>
          <a:noFill/>
          <a:ln w="38100">
            <a:solidFill>
              <a:srgbClr val="FF6600"/>
            </a:solidFill>
            <a:miter lim="800000"/>
            <a:headEnd/>
            <a:tailEnd type="triangle" w="med" len="med"/>
          </a:ln>
          <a:effectLst/>
        </p:spPr>
      </p:cxnSp>
      <p:cxnSp>
        <p:nvCxnSpPr>
          <p:cNvPr id="971966" name="AutoShape 190"/>
          <p:cNvCxnSpPr>
            <a:cxnSpLocks noChangeShapeType="1"/>
            <a:stCxn id="971785" idx="1"/>
            <a:endCxn id="971963" idx="1"/>
          </p:cNvCxnSpPr>
          <p:nvPr/>
        </p:nvCxnSpPr>
        <p:spPr bwMode="auto">
          <a:xfrm rot="10800000" flipH="1" flipV="1">
            <a:off x="412750" y="2519363"/>
            <a:ext cx="576263" cy="3168650"/>
          </a:xfrm>
          <a:prstGeom prst="bentConnector3">
            <a:avLst>
              <a:gd name="adj1" fmla="val -21213"/>
            </a:avLst>
          </a:prstGeom>
          <a:noFill/>
          <a:ln w="38100">
            <a:solidFill>
              <a:srgbClr val="FF6600"/>
            </a:solidFill>
            <a:miter lim="800000"/>
            <a:headEnd/>
            <a:tailEnd type="triangle" w="med" len="med"/>
          </a:ln>
          <a:effectLst/>
        </p:spPr>
      </p:cxnSp>
      <p:sp>
        <p:nvSpPr>
          <p:cNvPr id="971977" name="AutoShape 201"/>
          <p:cNvSpPr>
            <a:spLocks noChangeArrowheads="1"/>
          </p:cNvSpPr>
          <p:nvPr/>
        </p:nvSpPr>
        <p:spPr bwMode="auto">
          <a:xfrm>
            <a:off x="5184775" y="250825"/>
            <a:ext cx="1511300" cy="863600"/>
          </a:xfrm>
          <a:prstGeom prst="wedgeRoundRectCallout">
            <a:avLst>
              <a:gd name="adj1" fmla="val -43750"/>
              <a:gd name="adj2" fmla="val 70000"/>
              <a:gd name="adj3" fmla="val 16667"/>
            </a:avLst>
          </a:prstGeom>
          <a:solidFill>
            <a:srgbClr val="FFCC99"/>
          </a:solidFill>
          <a:ln w="38100" algn="ctr">
            <a:solidFill>
              <a:srgbClr val="FF6600"/>
            </a:solidFill>
            <a:miter lim="800000"/>
            <a:headEnd/>
            <a:tailEnd/>
          </a:ln>
          <a:effectLst/>
        </p:spPr>
        <p:txBody>
          <a:bodyPr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第一間接</a:t>
            </a:r>
            <a:br>
              <a:rPr lang="ja-JP" altLang="en-US"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ブロック</a:t>
            </a:r>
          </a:p>
        </p:txBody>
      </p:sp>
      <p:sp>
        <p:nvSpPr>
          <p:cNvPr id="971978" name="AutoShape 202"/>
          <p:cNvSpPr>
            <a:spLocks noChangeArrowheads="1"/>
          </p:cNvSpPr>
          <p:nvPr/>
        </p:nvSpPr>
        <p:spPr bwMode="auto">
          <a:xfrm>
            <a:off x="7200900" y="1258888"/>
            <a:ext cx="1511300" cy="863600"/>
          </a:xfrm>
          <a:prstGeom prst="wedgeRoundRectCallout">
            <a:avLst>
              <a:gd name="adj1" fmla="val -43750"/>
              <a:gd name="adj2" fmla="val 70000"/>
              <a:gd name="adj3" fmla="val 16667"/>
            </a:avLst>
          </a:prstGeom>
          <a:solidFill>
            <a:srgbClr val="FFCC99"/>
          </a:solidFill>
          <a:ln w="38100" algn="ctr">
            <a:solidFill>
              <a:srgbClr val="FF6600"/>
            </a:solidFill>
            <a:miter lim="800000"/>
            <a:headEnd/>
            <a:tailEnd/>
          </a:ln>
          <a:effectLst/>
        </p:spPr>
        <p:txBody>
          <a:bodyPr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二重間接</a:t>
            </a:r>
            <a:br>
              <a:rPr lang="ja-JP" altLang="en-US"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ブロック</a:t>
            </a:r>
          </a:p>
        </p:txBody>
      </p:sp>
      <p:sp>
        <p:nvSpPr>
          <p:cNvPr id="971979" name="AutoShape 203"/>
          <p:cNvSpPr>
            <a:spLocks noChangeArrowheads="1"/>
          </p:cNvSpPr>
          <p:nvPr/>
        </p:nvSpPr>
        <p:spPr bwMode="auto">
          <a:xfrm>
            <a:off x="8712200" y="3492500"/>
            <a:ext cx="1511300" cy="863600"/>
          </a:xfrm>
          <a:prstGeom prst="wedgeRoundRectCallout">
            <a:avLst>
              <a:gd name="adj1" fmla="val -43750"/>
              <a:gd name="adj2" fmla="val 70000"/>
              <a:gd name="adj3" fmla="val 16667"/>
            </a:avLst>
          </a:prstGeom>
          <a:solidFill>
            <a:srgbClr val="FFCC99"/>
          </a:solidFill>
          <a:ln w="38100" algn="ctr">
            <a:solidFill>
              <a:srgbClr val="FF6600"/>
            </a:solidFill>
            <a:miter lim="800000"/>
            <a:headEnd/>
            <a:tailEnd/>
          </a:ln>
          <a:effectLst/>
        </p:spPr>
        <p:txBody>
          <a:bodyPr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三重間接</a:t>
            </a:r>
            <a:br>
              <a:rPr lang="ja-JP" altLang="en-US"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ブロック</a:t>
            </a:r>
          </a:p>
        </p:txBody>
      </p:sp>
      <p:sp>
        <p:nvSpPr>
          <p:cNvPr id="971980" name="AutoShape 204"/>
          <p:cNvSpPr>
            <a:spLocks noChangeArrowheads="1"/>
          </p:cNvSpPr>
          <p:nvPr/>
        </p:nvSpPr>
        <p:spPr bwMode="auto">
          <a:xfrm>
            <a:off x="503238" y="3779838"/>
            <a:ext cx="1511300" cy="863600"/>
          </a:xfrm>
          <a:prstGeom prst="wedgeRoundRectCallout">
            <a:avLst>
              <a:gd name="adj1" fmla="val -43750"/>
              <a:gd name="adj2" fmla="val 70000"/>
              <a:gd name="adj3" fmla="val 16667"/>
            </a:avLst>
          </a:prstGeom>
          <a:solidFill>
            <a:srgbClr val="FFCC99"/>
          </a:solidFill>
          <a:ln w="38100" algn="ctr">
            <a:solidFill>
              <a:srgbClr val="FF6600"/>
            </a:solidFill>
            <a:miter lim="800000"/>
            <a:headEnd/>
            <a:tailEnd/>
          </a:ln>
          <a:effectLst/>
        </p:spPr>
        <p:txBody>
          <a:bodyPr lIns="90000" tIns="46800" rIns="90000" bIns="46800" anchor="ctr"/>
          <a:lstStyle/>
          <a:p>
            <a:r>
              <a:rPr lang="ja-JP" altLang="en-US" dirty="0">
                <a:latin typeface="ＭＳ Ｐゴシック" panose="020B0600070205080204" pitchFamily="50" charset="-128"/>
                <a:ea typeface="ＭＳ Ｐゴシック" panose="020B0600070205080204" pitchFamily="50" charset="-128"/>
              </a:rPr>
              <a:t>直接</a:t>
            </a:r>
            <a:br>
              <a:rPr lang="ja-JP" altLang="en-US"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ブロック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1961"/>
                                        </p:tgtEl>
                                        <p:attrNameLst>
                                          <p:attrName>style.visibility</p:attrName>
                                        </p:attrNameLst>
                                      </p:cBhvr>
                                      <p:to>
                                        <p:strVal val="visible"/>
                                      </p:to>
                                    </p:set>
                                    <p:animEffect transition="in" filter="fade">
                                      <p:cBhvr>
                                        <p:cTn id="7" dur="500"/>
                                        <p:tgtEl>
                                          <p:spTgt spid="97196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971964"/>
                                        </p:tgtEl>
                                        <p:attrNameLst>
                                          <p:attrName>style.visibility</p:attrName>
                                        </p:attrNameLst>
                                      </p:cBhvr>
                                      <p:to>
                                        <p:strVal val="visible"/>
                                      </p:to>
                                    </p:set>
                                    <p:animEffect transition="in" filter="wipe(up)">
                                      <p:cBhvr>
                                        <p:cTn id="11" dur="500"/>
                                        <p:tgtEl>
                                          <p:spTgt spid="97196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71962"/>
                                        </p:tgtEl>
                                        <p:attrNameLst>
                                          <p:attrName>style.visibility</p:attrName>
                                        </p:attrNameLst>
                                      </p:cBhvr>
                                      <p:to>
                                        <p:strVal val="visible"/>
                                      </p:to>
                                    </p:set>
                                    <p:animEffect transition="in" filter="fade">
                                      <p:cBhvr>
                                        <p:cTn id="15" dur="500"/>
                                        <p:tgtEl>
                                          <p:spTgt spid="97196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971965"/>
                                        </p:tgtEl>
                                        <p:attrNameLst>
                                          <p:attrName>style.visibility</p:attrName>
                                        </p:attrNameLst>
                                      </p:cBhvr>
                                      <p:to>
                                        <p:strVal val="visible"/>
                                      </p:to>
                                    </p:set>
                                    <p:animEffect transition="in" filter="wipe(up)">
                                      <p:cBhvr>
                                        <p:cTn id="19" dur="500"/>
                                        <p:tgtEl>
                                          <p:spTgt spid="97196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71963"/>
                                        </p:tgtEl>
                                        <p:attrNameLst>
                                          <p:attrName>style.visibility</p:attrName>
                                        </p:attrNameLst>
                                      </p:cBhvr>
                                      <p:to>
                                        <p:strVal val="visible"/>
                                      </p:to>
                                    </p:set>
                                    <p:animEffect transition="in" filter="fade">
                                      <p:cBhvr>
                                        <p:cTn id="23" dur="500"/>
                                        <p:tgtEl>
                                          <p:spTgt spid="971963"/>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971966"/>
                                        </p:tgtEl>
                                        <p:attrNameLst>
                                          <p:attrName>style.visibility</p:attrName>
                                        </p:attrNameLst>
                                      </p:cBhvr>
                                      <p:to>
                                        <p:strVal val="visible"/>
                                      </p:to>
                                    </p:set>
                                    <p:animEffect transition="in" filter="wipe(up)">
                                      <p:cBhvr>
                                        <p:cTn id="27" dur="500"/>
                                        <p:tgtEl>
                                          <p:spTgt spid="97196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971980"/>
                                        </p:tgtEl>
                                        <p:attrNameLst>
                                          <p:attrName>style.visibility</p:attrName>
                                        </p:attrNameLst>
                                      </p:cBhvr>
                                      <p:to>
                                        <p:strVal val="visible"/>
                                      </p:to>
                                    </p:set>
                                    <p:animEffect transition="in" filter="wipe(left)">
                                      <p:cBhvr>
                                        <p:cTn id="31" dur="500"/>
                                        <p:tgtEl>
                                          <p:spTgt spid="97198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971842"/>
                                        </p:tgtEl>
                                        <p:attrNameLst>
                                          <p:attrName>style.visibility</p:attrName>
                                        </p:attrNameLst>
                                      </p:cBhvr>
                                      <p:to>
                                        <p:strVal val="visible"/>
                                      </p:to>
                                    </p:set>
                                    <p:animEffect transition="in" filter="wipe(left)">
                                      <p:cBhvr>
                                        <p:cTn id="36" dur="500"/>
                                        <p:tgtEl>
                                          <p:spTgt spid="971842"/>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971967"/>
                                        </p:tgtEl>
                                        <p:attrNameLst>
                                          <p:attrName>style.visibility</p:attrName>
                                        </p:attrNameLst>
                                      </p:cBhvr>
                                      <p:to>
                                        <p:strVal val="visible"/>
                                      </p:to>
                                    </p:set>
                                    <p:animEffect transition="in" filter="fade">
                                      <p:cBhvr>
                                        <p:cTn id="40" dur="500"/>
                                        <p:tgtEl>
                                          <p:spTgt spid="971967"/>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971797"/>
                                        </p:tgtEl>
                                        <p:attrNameLst>
                                          <p:attrName>style.visibility</p:attrName>
                                        </p:attrNameLst>
                                      </p:cBhvr>
                                      <p:to>
                                        <p:strVal val="visible"/>
                                      </p:to>
                                    </p:set>
                                    <p:animEffect transition="in" filter="fade">
                                      <p:cBhvr>
                                        <p:cTn id="44" dur="500"/>
                                        <p:tgtEl>
                                          <p:spTgt spid="971797"/>
                                        </p:tgtEl>
                                      </p:cBhvr>
                                    </p:animEffect>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971798"/>
                                        </p:tgtEl>
                                        <p:attrNameLst>
                                          <p:attrName>style.visibility</p:attrName>
                                        </p:attrNameLst>
                                      </p:cBhvr>
                                      <p:to>
                                        <p:strVal val="visible"/>
                                      </p:to>
                                    </p:set>
                                    <p:animEffect transition="in" filter="fade">
                                      <p:cBhvr>
                                        <p:cTn id="48" dur="500"/>
                                        <p:tgtEl>
                                          <p:spTgt spid="971798"/>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971925"/>
                                        </p:tgtEl>
                                        <p:attrNameLst>
                                          <p:attrName>style.visibility</p:attrName>
                                        </p:attrNameLst>
                                      </p:cBhvr>
                                      <p:to>
                                        <p:strVal val="visible"/>
                                      </p:to>
                                    </p:set>
                                    <p:animEffect transition="in" filter="fade">
                                      <p:cBhvr>
                                        <p:cTn id="52" dur="500"/>
                                        <p:tgtEl>
                                          <p:spTgt spid="971925"/>
                                        </p:tgtEl>
                                      </p:cBhvr>
                                    </p:animEffect>
                                  </p:childTnLst>
                                </p:cTn>
                              </p:par>
                            </p:childTnLst>
                          </p:cTn>
                        </p:par>
                        <p:par>
                          <p:cTn id="53" fill="hold">
                            <p:stCondLst>
                              <p:cond delay="2500"/>
                            </p:stCondLst>
                            <p:childTnLst>
                              <p:par>
                                <p:cTn id="54" presetID="22" presetClass="entr" presetSubtype="8" fill="hold" grpId="0" nodeType="afterEffect">
                                  <p:stCondLst>
                                    <p:cond delay="0"/>
                                  </p:stCondLst>
                                  <p:childTnLst>
                                    <p:set>
                                      <p:cBhvr>
                                        <p:cTn id="55" dur="1" fill="hold">
                                          <p:stCondLst>
                                            <p:cond delay="0"/>
                                          </p:stCondLst>
                                        </p:cTn>
                                        <p:tgtEl>
                                          <p:spTgt spid="971977"/>
                                        </p:tgtEl>
                                        <p:attrNameLst>
                                          <p:attrName>style.visibility</p:attrName>
                                        </p:attrNameLst>
                                      </p:cBhvr>
                                      <p:to>
                                        <p:strVal val="visible"/>
                                      </p:to>
                                    </p:set>
                                    <p:animEffect transition="in" filter="wipe(left)">
                                      <p:cBhvr>
                                        <p:cTn id="56" dur="500"/>
                                        <p:tgtEl>
                                          <p:spTgt spid="97197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971843"/>
                                        </p:tgtEl>
                                        <p:attrNameLst>
                                          <p:attrName>style.visibility</p:attrName>
                                        </p:attrNameLst>
                                      </p:cBhvr>
                                      <p:to>
                                        <p:strVal val="visible"/>
                                      </p:to>
                                    </p:set>
                                    <p:animEffect transition="in" filter="wipe(left)">
                                      <p:cBhvr>
                                        <p:cTn id="61" dur="500"/>
                                        <p:tgtEl>
                                          <p:spTgt spid="971843"/>
                                        </p:tgtEl>
                                      </p:cBhvr>
                                    </p:animEffect>
                                  </p:childTnLst>
                                </p:cTn>
                              </p:par>
                            </p:childTnLst>
                          </p:cTn>
                        </p:par>
                        <p:par>
                          <p:cTn id="62" fill="hold">
                            <p:stCondLst>
                              <p:cond delay="500"/>
                            </p:stCondLst>
                            <p:childTnLst>
                              <p:par>
                                <p:cTn id="63" presetID="10" presetClass="entr" presetSubtype="0" fill="hold" nodeType="afterEffect">
                                  <p:stCondLst>
                                    <p:cond delay="0"/>
                                  </p:stCondLst>
                                  <p:childTnLst>
                                    <p:set>
                                      <p:cBhvr>
                                        <p:cTn id="64" dur="1" fill="hold">
                                          <p:stCondLst>
                                            <p:cond delay="0"/>
                                          </p:stCondLst>
                                        </p:cTn>
                                        <p:tgtEl>
                                          <p:spTgt spid="971968"/>
                                        </p:tgtEl>
                                        <p:attrNameLst>
                                          <p:attrName>style.visibility</p:attrName>
                                        </p:attrNameLst>
                                      </p:cBhvr>
                                      <p:to>
                                        <p:strVal val="visible"/>
                                      </p:to>
                                    </p:set>
                                    <p:animEffect transition="in" filter="fade">
                                      <p:cBhvr>
                                        <p:cTn id="65" dur="500"/>
                                        <p:tgtEl>
                                          <p:spTgt spid="97196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971845"/>
                                        </p:tgtEl>
                                        <p:attrNameLst>
                                          <p:attrName>style.visibility</p:attrName>
                                        </p:attrNameLst>
                                      </p:cBhvr>
                                      <p:to>
                                        <p:strVal val="visible"/>
                                      </p:to>
                                    </p:set>
                                    <p:animEffect transition="in" filter="wipe(left)">
                                      <p:cBhvr>
                                        <p:cTn id="70" dur="500"/>
                                        <p:tgtEl>
                                          <p:spTgt spid="971845"/>
                                        </p:tgtEl>
                                      </p:cBhvr>
                                    </p:animEffect>
                                  </p:childTnLst>
                                </p:cTn>
                              </p:par>
                              <p:par>
                                <p:cTn id="71" presetID="22" presetClass="entr" presetSubtype="8" fill="hold" nodeType="withEffect">
                                  <p:stCondLst>
                                    <p:cond delay="0"/>
                                  </p:stCondLst>
                                  <p:childTnLst>
                                    <p:set>
                                      <p:cBhvr>
                                        <p:cTn id="72" dur="1" fill="hold">
                                          <p:stCondLst>
                                            <p:cond delay="0"/>
                                          </p:stCondLst>
                                        </p:cTn>
                                        <p:tgtEl>
                                          <p:spTgt spid="971856"/>
                                        </p:tgtEl>
                                        <p:attrNameLst>
                                          <p:attrName>style.visibility</p:attrName>
                                        </p:attrNameLst>
                                      </p:cBhvr>
                                      <p:to>
                                        <p:strVal val="visible"/>
                                      </p:to>
                                    </p:set>
                                    <p:animEffect transition="in" filter="wipe(left)">
                                      <p:cBhvr>
                                        <p:cTn id="73" dur="500"/>
                                        <p:tgtEl>
                                          <p:spTgt spid="971856"/>
                                        </p:tgtEl>
                                      </p:cBhvr>
                                    </p:animEffect>
                                  </p:childTnLst>
                                </p:cTn>
                              </p:par>
                              <p:par>
                                <p:cTn id="74" presetID="22" presetClass="entr" presetSubtype="8" fill="hold" nodeType="withEffect">
                                  <p:stCondLst>
                                    <p:cond delay="0"/>
                                  </p:stCondLst>
                                  <p:childTnLst>
                                    <p:set>
                                      <p:cBhvr>
                                        <p:cTn id="75" dur="1" fill="hold">
                                          <p:stCondLst>
                                            <p:cond delay="0"/>
                                          </p:stCondLst>
                                        </p:cTn>
                                        <p:tgtEl>
                                          <p:spTgt spid="971857"/>
                                        </p:tgtEl>
                                        <p:attrNameLst>
                                          <p:attrName>style.visibility</p:attrName>
                                        </p:attrNameLst>
                                      </p:cBhvr>
                                      <p:to>
                                        <p:strVal val="visible"/>
                                      </p:to>
                                    </p:set>
                                    <p:animEffect transition="in" filter="wipe(left)">
                                      <p:cBhvr>
                                        <p:cTn id="76" dur="500"/>
                                        <p:tgtEl>
                                          <p:spTgt spid="971857"/>
                                        </p:tgtEl>
                                      </p:cBhvr>
                                    </p:animEffect>
                                  </p:childTnLst>
                                </p:cTn>
                              </p:par>
                            </p:childTnLst>
                          </p:cTn>
                        </p:par>
                        <p:par>
                          <p:cTn id="77" fill="hold">
                            <p:stCondLst>
                              <p:cond delay="500"/>
                            </p:stCondLst>
                            <p:childTnLst>
                              <p:par>
                                <p:cTn id="78" presetID="10" presetClass="entr" presetSubtype="0" fill="hold" nodeType="afterEffect">
                                  <p:stCondLst>
                                    <p:cond delay="0"/>
                                  </p:stCondLst>
                                  <p:childTnLst>
                                    <p:set>
                                      <p:cBhvr>
                                        <p:cTn id="79" dur="1" fill="hold">
                                          <p:stCondLst>
                                            <p:cond delay="0"/>
                                          </p:stCondLst>
                                        </p:cTn>
                                        <p:tgtEl>
                                          <p:spTgt spid="971969"/>
                                        </p:tgtEl>
                                        <p:attrNameLst>
                                          <p:attrName>style.visibility</p:attrName>
                                        </p:attrNameLst>
                                      </p:cBhvr>
                                      <p:to>
                                        <p:strVal val="visible"/>
                                      </p:to>
                                    </p:set>
                                    <p:animEffect transition="in" filter="fade">
                                      <p:cBhvr>
                                        <p:cTn id="80" dur="500"/>
                                        <p:tgtEl>
                                          <p:spTgt spid="971969"/>
                                        </p:tgtEl>
                                      </p:cBhvr>
                                    </p:animEffect>
                                  </p:childTnLst>
                                </p:cTn>
                              </p:par>
                            </p:childTnLst>
                          </p:cTn>
                        </p:par>
                        <p:par>
                          <p:cTn id="81" fill="hold">
                            <p:stCondLst>
                              <p:cond delay="1000"/>
                            </p:stCondLst>
                            <p:childTnLst>
                              <p:par>
                                <p:cTn id="82" presetID="10" presetClass="entr" presetSubtype="0" fill="hold" grpId="0" nodeType="afterEffect">
                                  <p:stCondLst>
                                    <p:cond delay="0"/>
                                  </p:stCondLst>
                                  <p:childTnLst>
                                    <p:set>
                                      <p:cBhvr>
                                        <p:cTn id="83" dur="1" fill="hold">
                                          <p:stCondLst>
                                            <p:cond delay="0"/>
                                          </p:stCondLst>
                                        </p:cTn>
                                        <p:tgtEl>
                                          <p:spTgt spid="971799"/>
                                        </p:tgtEl>
                                        <p:attrNameLst>
                                          <p:attrName>style.visibility</p:attrName>
                                        </p:attrNameLst>
                                      </p:cBhvr>
                                      <p:to>
                                        <p:strVal val="visible"/>
                                      </p:to>
                                    </p:set>
                                    <p:animEffect transition="in" filter="fade">
                                      <p:cBhvr>
                                        <p:cTn id="84" dur="500"/>
                                        <p:tgtEl>
                                          <p:spTgt spid="97179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71800"/>
                                        </p:tgtEl>
                                        <p:attrNameLst>
                                          <p:attrName>style.visibility</p:attrName>
                                        </p:attrNameLst>
                                      </p:cBhvr>
                                      <p:to>
                                        <p:strVal val="visible"/>
                                      </p:to>
                                    </p:set>
                                    <p:animEffect transition="in" filter="fade">
                                      <p:cBhvr>
                                        <p:cTn id="87" dur="500"/>
                                        <p:tgtEl>
                                          <p:spTgt spid="971800"/>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971801"/>
                                        </p:tgtEl>
                                        <p:attrNameLst>
                                          <p:attrName>style.visibility</p:attrName>
                                        </p:attrNameLst>
                                      </p:cBhvr>
                                      <p:to>
                                        <p:strVal val="visible"/>
                                      </p:to>
                                    </p:set>
                                    <p:animEffect transition="in" filter="fade">
                                      <p:cBhvr>
                                        <p:cTn id="90" dur="500"/>
                                        <p:tgtEl>
                                          <p:spTgt spid="97180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971927"/>
                                        </p:tgtEl>
                                        <p:attrNameLst>
                                          <p:attrName>style.visibility</p:attrName>
                                        </p:attrNameLst>
                                      </p:cBhvr>
                                      <p:to>
                                        <p:strVal val="visible"/>
                                      </p:to>
                                    </p:set>
                                    <p:animEffect transition="in" filter="fade">
                                      <p:cBhvr>
                                        <p:cTn id="93" dur="500"/>
                                        <p:tgtEl>
                                          <p:spTgt spid="97192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971928"/>
                                        </p:tgtEl>
                                        <p:attrNameLst>
                                          <p:attrName>style.visibility</p:attrName>
                                        </p:attrNameLst>
                                      </p:cBhvr>
                                      <p:to>
                                        <p:strVal val="visible"/>
                                      </p:to>
                                    </p:set>
                                    <p:animEffect transition="in" filter="fade">
                                      <p:cBhvr>
                                        <p:cTn id="96" dur="500"/>
                                        <p:tgtEl>
                                          <p:spTgt spid="97192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971929"/>
                                        </p:tgtEl>
                                        <p:attrNameLst>
                                          <p:attrName>style.visibility</p:attrName>
                                        </p:attrNameLst>
                                      </p:cBhvr>
                                      <p:to>
                                        <p:strVal val="visible"/>
                                      </p:to>
                                    </p:set>
                                    <p:animEffect transition="in" filter="fade">
                                      <p:cBhvr>
                                        <p:cTn id="99" dur="500"/>
                                        <p:tgtEl>
                                          <p:spTgt spid="97192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971930"/>
                                        </p:tgtEl>
                                        <p:attrNameLst>
                                          <p:attrName>style.visibility</p:attrName>
                                        </p:attrNameLst>
                                      </p:cBhvr>
                                      <p:to>
                                        <p:strVal val="visible"/>
                                      </p:to>
                                    </p:set>
                                    <p:animEffect transition="in" filter="fade">
                                      <p:cBhvr>
                                        <p:cTn id="102" dur="500"/>
                                        <p:tgtEl>
                                          <p:spTgt spid="97193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971931"/>
                                        </p:tgtEl>
                                        <p:attrNameLst>
                                          <p:attrName>style.visibility</p:attrName>
                                        </p:attrNameLst>
                                      </p:cBhvr>
                                      <p:to>
                                        <p:strVal val="visible"/>
                                      </p:to>
                                    </p:set>
                                    <p:animEffect transition="in" filter="fade">
                                      <p:cBhvr>
                                        <p:cTn id="105" dur="500"/>
                                        <p:tgtEl>
                                          <p:spTgt spid="971931"/>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71932"/>
                                        </p:tgtEl>
                                        <p:attrNameLst>
                                          <p:attrName>style.visibility</p:attrName>
                                        </p:attrNameLst>
                                      </p:cBhvr>
                                      <p:to>
                                        <p:strVal val="visible"/>
                                      </p:to>
                                    </p:set>
                                    <p:animEffect transition="in" filter="fade">
                                      <p:cBhvr>
                                        <p:cTn id="108" dur="500"/>
                                        <p:tgtEl>
                                          <p:spTgt spid="971932"/>
                                        </p:tgtEl>
                                      </p:cBhvr>
                                    </p:animEffect>
                                  </p:childTnLst>
                                </p:cTn>
                              </p:par>
                            </p:childTnLst>
                          </p:cTn>
                        </p:par>
                        <p:par>
                          <p:cTn id="109" fill="hold">
                            <p:stCondLst>
                              <p:cond delay="1500"/>
                            </p:stCondLst>
                            <p:childTnLst>
                              <p:par>
                                <p:cTn id="110" presetID="22" presetClass="entr" presetSubtype="8" fill="hold" grpId="0" nodeType="afterEffect">
                                  <p:stCondLst>
                                    <p:cond delay="0"/>
                                  </p:stCondLst>
                                  <p:childTnLst>
                                    <p:set>
                                      <p:cBhvr>
                                        <p:cTn id="111" dur="1" fill="hold">
                                          <p:stCondLst>
                                            <p:cond delay="0"/>
                                          </p:stCondLst>
                                        </p:cTn>
                                        <p:tgtEl>
                                          <p:spTgt spid="971978"/>
                                        </p:tgtEl>
                                        <p:attrNameLst>
                                          <p:attrName>style.visibility</p:attrName>
                                        </p:attrNameLst>
                                      </p:cBhvr>
                                      <p:to>
                                        <p:strVal val="visible"/>
                                      </p:to>
                                    </p:set>
                                    <p:animEffect transition="in" filter="wipe(left)">
                                      <p:cBhvr>
                                        <p:cTn id="112" dur="500"/>
                                        <p:tgtEl>
                                          <p:spTgt spid="971978"/>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nodeType="clickEffect">
                                  <p:stCondLst>
                                    <p:cond delay="0"/>
                                  </p:stCondLst>
                                  <p:childTnLst>
                                    <p:set>
                                      <p:cBhvr>
                                        <p:cTn id="116" dur="1" fill="hold">
                                          <p:stCondLst>
                                            <p:cond delay="0"/>
                                          </p:stCondLst>
                                        </p:cTn>
                                        <p:tgtEl>
                                          <p:spTgt spid="971844"/>
                                        </p:tgtEl>
                                        <p:attrNameLst>
                                          <p:attrName>style.visibility</p:attrName>
                                        </p:attrNameLst>
                                      </p:cBhvr>
                                      <p:to>
                                        <p:strVal val="visible"/>
                                      </p:to>
                                    </p:set>
                                    <p:animEffect transition="in" filter="wipe(left)">
                                      <p:cBhvr>
                                        <p:cTn id="117" dur="500"/>
                                        <p:tgtEl>
                                          <p:spTgt spid="971844"/>
                                        </p:tgtEl>
                                      </p:cBhvr>
                                    </p:animEffect>
                                  </p:childTnLst>
                                </p:cTn>
                              </p:par>
                            </p:childTnLst>
                          </p:cTn>
                        </p:par>
                        <p:par>
                          <p:cTn id="118" fill="hold">
                            <p:stCondLst>
                              <p:cond delay="500"/>
                            </p:stCondLst>
                            <p:childTnLst>
                              <p:par>
                                <p:cTn id="119" presetID="10" presetClass="entr" presetSubtype="0" fill="hold" nodeType="afterEffect">
                                  <p:stCondLst>
                                    <p:cond delay="0"/>
                                  </p:stCondLst>
                                  <p:childTnLst>
                                    <p:set>
                                      <p:cBhvr>
                                        <p:cTn id="120" dur="1" fill="hold">
                                          <p:stCondLst>
                                            <p:cond delay="0"/>
                                          </p:stCondLst>
                                        </p:cTn>
                                        <p:tgtEl>
                                          <p:spTgt spid="971970"/>
                                        </p:tgtEl>
                                        <p:attrNameLst>
                                          <p:attrName>style.visibility</p:attrName>
                                        </p:attrNameLst>
                                      </p:cBhvr>
                                      <p:to>
                                        <p:strVal val="visible"/>
                                      </p:to>
                                    </p:set>
                                    <p:animEffect transition="in" filter="fade">
                                      <p:cBhvr>
                                        <p:cTn id="121" dur="500"/>
                                        <p:tgtEl>
                                          <p:spTgt spid="971970"/>
                                        </p:tgtEl>
                                      </p:cBhvr>
                                    </p:animEffect>
                                  </p:childTnLst>
                                </p:cTn>
                              </p:par>
                            </p:childTnLst>
                          </p:cTn>
                        </p:par>
                      </p:childTnLst>
                    </p:cTn>
                  </p:par>
                  <p:par>
                    <p:cTn id="122" fill="hold">
                      <p:stCondLst>
                        <p:cond delay="indefinite"/>
                      </p:stCondLst>
                      <p:childTnLst>
                        <p:par>
                          <p:cTn id="123" fill="hold">
                            <p:stCondLst>
                              <p:cond delay="0"/>
                            </p:stCondLst>
                            <p:childTnLst>
                              <p:par>
                                <p:cTn id="124" presetID="22" presetClass="entr" presetSubtype="8" fill="hold" nodeType="clickEffect">
                                  <p:stCondLst>
                                    <p:cond delay="0"/>
                                  </p:stCondLst>
                                  <p:childTnLst>
                                    <p:set>
                                      <p:cBhvr>
                                        <p:cTn id="125" dur="1" fill="hold">
                                          <p:stCondLst>
                                            <p:cond delay="0"/>
                                          </p:stCondLst>
                                        </p:cTn>
                                        <p:tgtEl>
                                          <p:spTgt spid="971919"/>
                                        </p:tgtEl>
                                        <p:attrNameLst>
                                          <p:attrName>style.visibility</p:attrName>
                                        </p:attrNameLst>
                                      </p:cBhvr>
                                      <p:to>
                                        <p:strVal val="visible"/>
                                      </p:to>
                                    </p:set>
                                    <p:animEffect transition="in" filter="wipe(left)">
                                      <p:cBhvr>
                                        <p:cTn id="126" dur="500"/>
                                        <p:tgtEl>
                                          <p:spTgt spid="971919"/>
                                        </p:tgtEl>
                                      </p:cBhvr>
                                    </p:animEffect>
                                  </p:childTnLst>
                                </p:cTn>
                              </p:par>
                              <p:par>
                                <p:cTn id="127" presetID="22" presetClass="entr" presetSubtype="8" fill="hold" nodeType="withEffect">
                                  <p:stCondLst>
                                    <p:cond delay="0"/>
                                  </p:stCondLst>
                                  <p:childTnLst>
                                    <p:set>
                                      <p:cBhvr>
                                        <p:cTn id="128" dur="1" fill="hold">
                                          <p:stCondLst>
                                            <p:cond delay="0"/>
                                          </p:stCondLst>
                                        </p:cTn>
                                        <p:tgtEl>
                                          <p:spTgt spid="971920"/>
                                        </p:tgtEl>
                                        <p:attrNameLst>
                                          <p:attrName>style.visibility</p:attrName>
                                        </p:attrNameLst>
                                      </p:cBhvr>
                                      <p:to>
                                        <p:strVal val="visible"/>
                                      </p:to>
                                    </p:set>
                                    <p:animEffect transition="in" filter="wipe(left)">
                                      <p:cBhvr>
                                        <p:cTn id="129" dur="500"/>
                                        <p:tgtEl>
                                          <p:spTgt spid="971920"/>
                                        </p:tgtEl>
                                      </p:cBhvr>
                                    </p:animEffect>
                                  </p:childTnLst>
                                </p:cTn>
                              </p:par>
                              <p:par>
                                <p:cTn id="130" presetID="22" presetClass="entr" presetSubtype="8" fill="hold" nodeType="withEffect">
                                  <p:stCondLst>
                                    <p:cond delay="0"/>
                                  </p:stCondLst>
                                  <p:childTnLst>
                                    <p:set>
                                      <p:cBhvr>
                                        <p:cTn id="131" dur="1" fill="hold">
                                          <p:stCondLst>
                                            <p:cond delay="0"/>
                                          </p:stCondLst>
                                        </p:cTn>
                                        <p:tgtEl>
                                          <p:spTgt spid="971921"/>
                                        </p:tgtEl>
                                        <p:attrNameLst>
                                          <p:attrName>style.visibility</p:attrName>
                                        </p:attrNameLst>
                                      </p:cBhvr>
                                      <p:to>
                                        <p:strVal val="visible"/>
                                      </p:to>
                                    </p:set>
                                    <p:animEffect transition="in" filter="wipe(left)">
                                      <p:cBhvr>
                                        <p:cTn id="132" dur="500"/>
                                        <p:tgtEl>
                                          <p:spTgt spid="971921"/>
                                        </p:tgtEl>
                                      </p:cBhvr>
                                    </p:animEffect>
                                  </p:childTnLst>
                                </p:cTn>
                              </p:par>
                            </p:childTnLst>
                          </p:cTn>
                        </p:par>
                        <p:par>
                          <p:cTn id="133" fill="hold">
                            <p:stCondLst>
                              <p:cond delay="500"/>
                            </p:stCondLst>
                            <p:childTnLst>
                              <p:par>
                                <p:cTn id="134" presetID="10" presetClass="entr" presetSubtype="0" fill="hold" nodeType="afterEffect">
                                  <p:stCondLst>
                                    <p:cond delay="0"/>
                                  </p:stCondLst>
                                  <p:childTnLst>
                                    <p:set>
                                      <p:cBhvr>
                                        <p:cTn id="135" dur="1" fill="hold">
                                          <p:stCondLst>
                                            <p:cond delay="0"/>
                                          </p:stCondLst>
                                        </p:cTn>
                                        <p:tgtEl>
                                          <p:spTgt spid="971971"/>
                                        </p:tgtEl>
                                        <p:attrNameLst>
                                          <p:attrName>style.visibility</p:attrName>
                                        </p:attrNameLst>
                                      </p:cBhvr>
                                      <p:to>
                                        <p:strVal val="visible"/>
                                      </p:to>
                                    </p:set>
                                    <p:animEffect transition="in" filter="fade">
                                      <p:cBhvr>
                                        <p:cTn id="136" dur="500"/>
                                        <p:tgtEl>
                                          <p:spTgt spid="971971"/>
                                        </p:tgtEl>
                                      </p:cBhvr>
                                    </p:animEffect>
                                  </p:childTnLst>
                                </p:cTn>
                              </p:par>
                              <p:par>
                                <p:cTn id="137" presetID="10" presetClass="entr" presetSubtype="0" fill="hold" nodeType="withEffect">
                                  <p:stCondLst>
                                    <p:cond delay="0"/>
                                  </p:stCondLst>
                                  <p:childTnLst>
                                    <p:set>
                                      <p:cBhvr>
                                        <p:cTn id="138" dur="1" fill="hold">
                                          <p:stCondLst>
                                            <p:cond delay="0"/>
                                          </p:stCondLst>
                                        </p:cTn>
                                        <p:tgtEl>
                                          <p:spTgt spid="971972"/>
                                        </p:tgtEl>
                                        <p:attrNameLst>
                                          <p:attrName>style.visibility</p:attrName>
                                        </p:attrNameLst>
                                      </p:cBhvr>
                                      <p:to>
                                        <p:strVal val="visible"/>
                                      </p:to>
                                    </p:set>
                                    <p:animEffect transition="in" filter="fade">
                                      <p:cBhvr>
                                        <p:cTn id="139" dur="500"/>
                                        <p:tgtEl>
                                          <p:spTgt spid="971972"/>
                                        </p:tgtEl>
                                      </p:cBhvr>
                                    </p:animEffect>
                                  </p:childTnLst>
                                </p:cTn>
                              </p:par>
                              <p:par>
                                <p:cTn id="140" presetID="10" presetClass="entr" presetSubtype="0" fill="hold" nodeType="withEffect">
                                  <p:stCondLst>
                                    <p:cond delay="0"/>
                                  </p:stCondLst>
                                  <p:childTnLst>
                                    <p:set>
                                      <p:cBhvr>
                                        <p:cTn id="141" dur="1" fill="hold">
                                          <p:stCondLst>
                                            <p:cond delay="0"/>
                                          </p:stCondLst>
                                        </p:cTn>
                                        <p:tgtEl>
                                          <p:spTgt spid="971973"/>
                                        </p:tgtEl>
                                        <p:attrNameLst>
                                          <p:attrName>style.visibility</p:attrName>
                                        </p:attrNameLst>
                                      </p:cBhvr>
                                      <p:to>
                                        <p:strVal val="visible"/>
                                      </p:to>
                                    </p:set>
                                    <p:animEffect transition="in" filter="fade">
                                      <p:cBhvr>
                                        <p:cTn id="142" dur="500"/>
                                        <p:tgtEl>
                                          <p:spTgt spid="971973"/>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8" fill="hold" nodeType="clickEffect">
                                  <p:stCondLst>
                                    <p:cond delay="0"/>
                                  </p:stCondLst>
                                  <p:childTnLst>
                                    <p:set>
                                      <p:cBhvr>
                                        <p:cTn id="146" dur="1" fill="hold">
                                          <p:stCondLst>
                                            <p:cond delay="0"/>
                                          </p:stCondLst>
                                        </p:cTn>
                                        <p:tgtEl>
                                          <p:spTgt spid="971885"/>
                                        </p:tgtEl>
                                        <p:attrNameLst>
                                          <p:attrName>style.visibility</p:attrName>
                                        </p:attrNameLst>
                                      </p:cBhvr>
                                      <p:to>
                                        <p:strVal val="visible"/>
                                      </p:to>
                                    </p:set>
                                    <p:animEffect transition="in" filter="wipe(left)">
                                      <p:cBhvr>
                                        <p:cTn id="147" dur="500"/>
                                        <p:tgtEl>
                                          <p:spTgt spid="971885"/>
                                        </p:tgtEl>
                                      </p:cBhvr>
                                    </p:animEffect>
                                  </p:childTnLst>
                                </p:cTn>
                              </p:par>
                              <p:par>
                                <p:cTn id="148" presetID="22" presetClass="entr" presetSubtype="8" fill="hold" nodeType="withEffect">
                                  <p:stCondLst>
                                    <p:cond delay="0"/>
                                  </p:stCondLst>
                                  <p:childTnLst>
                                    <p:set>
                                      <p:cBhvr>
                                        <p:cTn id="149" dur="1" fill="hold">
                                          <p:stCondLst>
                                            <p:cond delay="0"/>
                                          </p:stCondLst>
                                        </p:cTn>
                                        <p:tgtEl>
                                          <p:spTgt spid="971894"/>
                                        </p:tgtEl>
                                        <p:attrNameLst>
                                          <p:attrName>style.visibility</p:attrName>
                                        </p:attrNameLst>
                                      </p:cBhvr>
                                      <p:to>
                                        <p:strVal val="visible"/>
                                      </p:to>
                                    </p:set>
                                    <p:animEffect transition="in" filter="wipe(left)">
                                      <p:cBhvr>
                                        <p:cTn id="150" dur="500"/>
                                        <p:tgtEl>
                                          <p:spTgt spid="971894"/>
                                        </p:tgtEl>
                                      </p:cBhvr>
                                    </p:animEffect>
                                  </p:childTnLst>
                                </p:cTn>
                              </p:par>
                              <p:par>
                                <p:cTn id="151" presetID="22" presetClass="entr" presetSubtype="8" fill="hold" nodeType="withEffect">
                                  <p:stCondLst>
                                    <p:cond delay="0"/>
                                  </p:stCondLst>
                                  <p:childTnLst>
                                    <p:set>
                                      <p:cBhvr>
                                        <p:cTn id="152" dur="1" fill="hold">
                                          <p:stCondLst>
                                            <p:cond delay="0"/>
                                          </p:stCondLst>
                                        </p:cTn>
                                        <p:tgtEl>
                                          <p:spTgt spid="971895"/>
                                        </p:tgtEl>
                                        <p:attrNameLst>
                                          <p:attrName>style.visibility</p:attrName>
                                        </p:attrNameLst>
                                      </p:cBhvr>
                                      <p:to>
                                        <p:strVal val="visible"/>
                                      </p:to>
                                    </p:set>
                                    <p:animEffect transition="in" filter="wipe(left)">
                                      <p:cBhvr>
                                        <p:cTn id="153" dur="500"/>
                                        <p:tgtEl>
                                          <p:spTgt spid="971895"/>
                                        </p:tgtEl>
                                      </p:cBhvr>
                                    </p:animEffect>
                                  </p:childTnLst>
                                </p:cTn>
                              </p:par>
                            </p:childTnLst>
                          </p:cTn>
                        </p:par>
                        <p:par>
                          <p:cTn id="154" fill="hold">
                            <p:stCondLst>
                              <p:cond delay="500"/>
                            </p:stCondLst>
                            <p:childTnLst>
                              <p:par>
                                <p:cTn id="155" presetID="10" presetClass="entr" presetSubtype="0" fill="hold" nodeType="afterEffect">
                                  <p:stCondLst>
                                    <p:cond delay="0"/>
                                  </p:stCondLst>
                                  <p:childTnLst>
                                    <p:set>
                                      <p:cBhvr>
                                        <p:cTn id="156" dur="1" fill="hold">
                                          <p:stCondLst>
                                            <p:cond delay="0"/>
                                          </p:stCondLst>
                                        </p:cTn>
                                        <p:tgtEl>
                                          <p:spTgt spid="971974"/>
                                        </p:tgtEl>
                                        <p:attrNameLst>
                                          <p:attrName>style.visibility</p:attrName>
                                        </p:attrNameLst>
                                      </p:cBhvr>
                                      <p:to>
                                        <p:strVal val="visible"/>
                                      </p:to>
                                    </p:set>
                                    <p:animEffect transition="in" filter="fade">
                                      <p:cBhvr>
                                        <p:cTn id="157" dur="500"/>
                                        <p:tgtEl>
                                          <p:spTgt spid="971974"/>
                                        </p:tgtEl>
                                      </p:cBhvr>
                                    </p:animEffect>
                                  </p:childTnLst>
                                </p:cTn>
                              </p:par>
                            </p:childTnLst>
                          </p:cTn>
                        </p:par>
                      </p:childTnLst>
                    </p:cTn>
                  </p:par>
                  <p:par>
                    <p:cTn id="158" fill="hold">
                      <p:stCondLst>
                        <p:cond delay="indefinite"/>
                      </p:stCondLst>
                      <p:childTnLst>
                        <p:par>
                          <p:cTn id="159" fill="hold">
                            <p:stCondLst>
                              <p:cond delay="0"/>
                            </p:stCondLst>
                            <p:childTnLst>
                              <p:par>
                                <p:cTn id="160" presetID="22" presetClass="entr" presetSubtype="8" fill="hold" nodeType="clickEffect">
                                  <p:stCondLst>
                                    <p:cond delay="0"/>
                                  </p:stCondLst>
                                  <p:childTnLst>
                                    <p:set>
                                      <p:cBhvr>
                                        <p:cTn id="161" dur="1" fill="hold">
                                          <p:stCondLst>
                                            <p:cond delay="0"/>
                                          </p:stCondLst>
                                        </p:cTn>
                                        <p:tgtEl>
                                          <p:spTgt spid="971866"/>
                                        </p:tgtEl>
                                        <p:attrNameLst>
                                          <p:attrName>style.visibility</p:attrName>
                                        </p:attrNameLst>
                                      </p:cBhvr>
                                      <p:to>
                                        <p:strVal val="visible"/>
                                      </p:to>
                                    </p:set>
                                    <p:animEffect transition="in" filter="wipe(left)">
                                      <p:cBhvr>
                                        <p:cTn id="162" dur="500"/>
                                        <p:tgtEl>
                                          <p:spTgt spid="971866"/>
                                        </p:tgtEl>
                                      </p:cBhvr>
                                    </p:animEffect>
                                  </p:childTnLst>
                                </p:cTn>
                              </p:par>
                              <p:par>
                                <p:cTn id="163" presetID="22" presetClass="entr" presetSubtype="8" fill="hold" nodeType="withEffect">
                                  <p:stCondLst>
                                    <p:cond delay="0"/>
                                  </p:stCondLst>
                                  <p:childTnLst>
                                    <p:set>
                                      <p:cBhvr>
                                        <p:cTn id="164" dur="1" fill="hold">
                                          <p:stCondLst>
                                            <p:cond delay="0"/>
                                          </p:stCondLst>
                                        </p:cTn>
                                        <p:tgtEl>
                                          <p:spTgt spid="971875"/>
                                        </p:tgtEl>
                                        <p:attrNameLst>
                                          <p:attrName>style.visibility</p:attrName>
                                        </p:attrNameLst>
                                      </p:cBhvr>
                                      <p:to>
                                        <p:strVal val="visible"/>
                                      </p:to>
                                    </p:set>
                                    <p:animEffect transition="in" filter="wipe(left)">
                                      <p:cBhvr>
                                        <p:cTn id="165" dur="500"/>
                                        <p:tgtEl>
                                          <p:spTgt spid="971875"/>
                                        </p:tgtEl>
                                      </p:cBhvr>
                                    </p:animEffect>
                                  </p:childTnLst>
                                </p:cTn>
                              </p:par>
                              <p:par>
                                <p:cTn id="166" presetID="22" presetClass="entr" presetSubtype="8" fill="hold" nodeType="withEffect">
                                  <p:stCondLst>
                                    <p:cond delay="0"/>
                                  </p:stCondLst>
                                  <p:childTnLst>
                                    <p:set>
                                      <p:cBhvr>
                                        <p:cTn id="167" dur="1" fill="hold">
                                          <p:stCondLst>
                                            <p:cond delay="0"/>
                                          </p:stCondLst>
                                        </p:cTn>
                                        <p:tgtEl>
                                          <p:spTgt spid="971876"/>
                                        </p:tgtEl>
                                        <p:attrNameLst>
                                          <p:attrName>style.visibility</p:attrName>
                                        </p:attrNameLst>
                                      </p:cBhvr>
                                      <p:to>
                                        <p:strVal val="visible"/>
                                      </p:to>
                                    </p:set>
                                    <p:animEffect transition="in" filter="wipe(left)">
                                      <p:cBhvr>
                                        <p:cTn id="168" dur="500"/>
                                        <p:tgtEl>
                                          <p:spTgt spid="971876"/>
                                        </p:tgtEl>
                                      </p:cBhvr>
                                    </p:animEffect>
                                  </p:childTnLst>
                                </p:cTn>
                              </p:par>
                            </p:childTnLst>
                          </p:cTn>
                        </p:par>
                        <p:par>
                          <p:cTn id="169" fill="hold">
                            <p:stCondLst>
                              <p:cond delay="500"/>
                            </p:stCondLst>
                            <p:childTnLst>
                              <p:par>
                                <p:cTn id="170" presetID="10" presetClass="entr" presetSubtype="0" fill="hold" nodeType="afterEffect">
                                  <p:stCondLst>
                                    <p:cond delay="0"/>
                                  </p:stCondLst>
                                  <p:childTnLst>
                                    <p:set>
                                      <p:cBhvr>
                                        <p:cTn id="171" dur="1" fill="hold">
                                          <p:stCondLst>
                                            <p:cond delay="0"/>
                                          </p:stCondLst>
                                        </p:cTn>
                                        <p:tgtEl>
                                          <p:spTgt spid="971975"/>
                                        </p:tgtEl>
                                        <p:attrNameLst>
                                          <p:attrName>style.visibility</p:attrName>
                                        </p:attrNameLst>
                                      </p:cBhvr>
                                      <p:to>
                                        <p:strVal val="visible"/>
                                      </p:to>
                                    </p:set>
                                    <p:animEffect transition="in" filter="fade">
                                      <p:cBhvr>
                                        <p:cTn id="172" dur="500"/>
                                        <p:tgtEl>
                                          <p:spTgt spid="971975"/>
                                        </p:tgtEl>
                                      </p:cBhvr>
                                    </p:animEffect>
                                  </p:childTnLst>
                                </p:cTn>
                              </p:par>
                            </p:childTnLst>
                          </p:cTn>
                        </p:par>
                      </p:childTnLst>
                    </p:cTn>
                  </p:par>
                  <p:par>
                    <p:cTn id="173" fill="hold">
                      <p:stCondLst>
                        <p:cond delay="indefinite"/>
                      </p:stCondLst>
                      <p:childTnLst>
                        <p:par>
                          <p:cTn id="174" fill="hold">
                            <p:stCondLst>
                              <p:cond delay="0"/>
                            </p:stCondLst>
                            <p:childTnLst>
                              <p:par>
                                <p:cTn id="175" presetID="22" presetClass="entr" presetSubtype="8" fill="hold" nodeType="clickEffect">
                                  <p:stCondLst>
                                    <p:cond delay="0"/>
                                  </p:stCondLst>
                                  <p:childTnLst>
                                    <p:set>
                                      <p:cBhvr>
                                        <p:cTn id="176" dur="1" fill="hold">
                                          <p:stCondLst>
                                            <p:cond delay="0"/>
                                          </p:stCondLst>
                                        </p:cTn>
                                        <p:tgtEl>
                                          <p:spTgt spid="971904"/>
                                        </p:tgtEl>
                                        <p:attrNameLst>
                                          <p:attrName>style.visibility</p:attrName>
                                        </p:attrNameLst>
                                      </p:cBhvr>
                                      <p:to>
                                        <p:strVal val="visible"/>
                                      </p:to>
                                    </p:set>
                                    <p:animEffect transition="in" filter="wipe(left)">
                                      <p:cBhvr>
                                        <p:cTn id="177" dur="500"/>
                                        <p:tgtEl>
                                          <p:spTgt spid="971904"/>
                                        </p:tgtEl>
                                      </p:cBhvr>
                                    </p:animEffect>
                                  </p:childTnLst>
                                </p:cTn>
                              </p:par>
                              <p:par>
                                <p:cTn id="178" presetID="22" presetClass="entr" presetSubtype="8" fill="hold" nodeType="withEffect">
                                  <p:stCondLst>
                                    <p:cond delay="0"/>
                                  </p:stCondLst>
                                  <p:childTnLst>
                                    <p:set>
                                      <p:cBhvr>
                                        <p:cTn id="179" dur="1" fill="hold">
                                          <p:stCondLst>
                                            <p:cond delay="0"/>
                                          </p:stCondLst>
                                        </p:cTn>
                                        <p:tgtEl>
                                          <p:spTgt spid="971913"/>
                                        </p:tgtEl>
                                        <p:attrNameLst>
                                          <p:attrName>style.visibility</p:attrName>
                                        </p:attrNameLst>
                                      </p:cBhvr>
                                      <p:to>
                                        <p:strVal val="visible"/>
                                      </p:to>
                                    </p:set>
                                    <p:animEffect transition="in" filter="wipe(left)">
                                      <p:cBhvr>
                                        <p:cTn id="180" dur="500"/>
                                        <p:tgtEl>
                                          <p:spTgt spid="971913"/>
                                        </p:tgtEl>
                                      </p:cBhvr>
                                    </p:animEffect>
                                  </p:childTnLst>
                                </p:cTn>
                              </p:par>
                              <p:par>
                                <p:cTn id="181" presetID="22" presetClass="entr" presetSubtype="8" fill="hold" nodeType="withEffect">
                                  <p:stCondLst>
                                    <p:cond delay="0"/>
                                  </p:stCondLst>
                                  <p:childTnLst>
                                    <p:set>
                                      <p:cBhvr>
                                        <p:cTn id="182" dur="1" fill="hold">
                                          <p:stCondLst>
                                            <p:cond delay="0"/>
                                          </p:stCondLst>
                                        </p:cTn>
                                        <p:tgtEl>
                                          <p:spTgt spid="971914"/>
                                        </p:tgtEl>
                                        <p:attrNameLst>
                                          <p:attrName>style.visibility</p:attrName>
                                        </p:attrNameLst>
                                      </p:cBhvr>
                                      <p:to>
                                        <p:strVal val="visible"/>
                                      </p:to>
                                    </p:set>
                                    <p:animEffect transition="in" filter="wipe(left)">
                                      <p:cBhvr>
                                        <p:cTn id="183" dur="500"/>
                                        <p:tgtEl>
                                          <p:spTgt spid="971914"/>
                                        </p:tgtEl>
                                      </p:cBhvr>
                                    </p:animEffect>
                                  </p:childTnLst>
                                </p:cTn>
                              </p:par>
                            </p:childTnLst>
                          </p:cTn>
                        </p:par>
                        <p:par>
                          <p:cTn id="184" fill="hold">
                            <p:stCondLst>
                              <p:cond delay="500"/>
                            </p:stCondLst>
                            <p:childTnLst>
                              <p:par>
                                <p:cTn id="185" presetID="10" presetClass="entr" presetSubtype="0" fill="hold" nodeType="afterEffect">
                                  <p:stCondLst>
                                    <p:cond delay="0"/>
                                  </p:stCondLst>
                                  <p:childTnLst>
                                    <p:set>
                                      <p:cBhvr>
                                        <p:cTn id="186" dur="1" fill="hold">
                                          <p:stCondLst>
                                            <p:cond delay="0"/>
                                          </p:stCondLst>
                                        </p:cTn>
                                        <p:tgtEl>
                                          <p:spTgt spid="971976"/>
                                        </p:tgtEl>
                                        <p:attrNameLst>
                                          <p:attrName>style.visibility</p:attrName>
                                        </p:attrNameLst>
                                      </p:cBhvr>
                                      <p:to>
                                        <p:strVal val="visible"/>
                                      </p:to>
                                    </p:set>
                                    <p:animEffect transition="in" filter="fade">
                                      <p:cBhvr>
                                        <p:cTn id="187" dur="500"/>
                                        <p:tgtEl>
                                          <p:spTgt spid="971976"/>
                                        </p:tgtEl>
                                      </p:cBhvr>
                                    </p:animEffect>
                                  </p:childTnLst>
                                </p:cTn>
                              </p:par>
                            </p:childTnLst>
                          </p:cTn>
                        </p:par>
                      </p:childTnLst>
                    </p:cTn>
                  </p:par>
                  <p:par>
                    <p:cTn id="188" fill="hold">
                      <p:stCondLst>
                        <p:cond delay="indefinite"/>
                      </p:stCondLst>
                      <p:childTnLst>
                        <p:par>
                          <p:cTn id="189" fill="hold">
                            <p:stCondLst>
                              <p:cond delay="0"/>
                            </p:stCondLst>
                            <p:childTnLst>
                              <p:par>
                                <p:cTn id="190" presetID="10" presetClass="entr" presetSubtype="0" fill="hold" grpId="0" nodeType="clickEffect">
                                  <p:stCondLst>
                                    <p:cond delay="0"/>
                                  </p:stCondLst>
                                  <p:childTnLst>
                                    <p:set>
                                      <p:cBhvr>
                                        <p:cTn id="191" dur="1" fill="hold">
                                          <p:stCondLst>
                                            <p:cond delay="0"/>
                                          </p:stCondLst>
                                        </p:cTn>
                                        <p:tgtEl>
                                          <p:spTgt spid="971940"/>
                                        </p:tgtEl>
                                        <p:attrNameLst>
                                          <p:attrName>style.visibility</p:attrName>
                                        </p:attrNameLst>
                                      </p:cBhvr>
                                      <p:to>
                                        <p:strVal val="visible"/>
                                      </p:to>
                                    </p:set>
                                    <p:animEffect transition="in" filter="fade">
                                      <p:cBhvr>
                                        <p:cTn id="192" dur="500"/>
                                        <p:tgtEl>
                                          <p:spTgt spid="971940"/>
                                        </p:tgtEl>
                                      </p:cBhvr>
                                    </p:animEffect>
                                  </p:childTnLst>
                                </p:cTn>
                              </p:par>
                              <p:par>
                                <p:cTn id="193" presetID="10" presetClass="entr" presetSubtype="0" fill="hold" grpId="0" nodeType="withEffect">
                                  <p:stCondLst>
                                    <p:cond delay="0"/>
                                  </p:stCondLst>
                                  <p:childTnLst>
                                    <p:set>
                                      <p:cBhvr>
                                        <p:cTn id="194" dur="1" fill="hold">
                                          <p:stCondLst>
                                            <p:cond delay="0"/>
                                          </p:stCondLst>
                                        </p:cTn>
                                        <p:tgtEl>
                                          <p:spTgt spid="971941"/>
                                        </p:tgtEl>
                                        <p:attrNameLst>
                                          <p:attrName>style.visibility</p:attrName>
                                        </p:attrNameLst>
                                      </p:cBhvr>
                                      <p:to>
                                        <p:strVal val="visible"/>
                                      </p:to>
                                    </p:set>
                                    <p:animEffect transition="in" filter="fade">
                                      <p:cBhvr>
                                        <p:cTn id="195" dur="500"/>
                                        <p:tgtEl>
                                          <p:spTgt spid="971941"/>
                                        </p:tgtEl>
                                      </p:cBhvr>
                                    </p:animEffect>
                                  </p:childTnLst>
                                </p:cTn>
                              </p:par>
                              <p:par>
                                <p:cTn id="196" presetID="10" presetClass="entr" presetSubtype="0" fill="hold" grpId="0" nodeType="withEffect">
                                  <p:stCondLst>
                                    <p:cond delay="0"/>
                                  </p:stCondLst>
                                  <p:childTnLst>
                                    <p:set>
                                      <p:cBhvr>
                                        <p:cTn id="197" dur="1" fill="hold">
                                          <p:stCondLst>
                                            <p:cond delay="0"/>
                                          </p:stCondLst>
                                        </p:cTn>
                                        <p:tgtEl>
                                          <p:spTgt spid="971942"/>
                                        </p:tgtEl>
                                        <p:attrNameLst>
                                          <p:attrName>style.visibility</p:attrName>
                                        </p:attrNameLst>
                                      </p:cBhvr>
                                      <p:to>
                                        <p:strVal val="visible"/>
                                      </p:to>
                                    </p:set>
                                    <p:animEffect transition="in" filter="fade">
                                      <p:cBhvr>
                                        <p:cTn id="198" dur="500"/>
                                        <p:tgtEl>
                                          <p:spTgt spid="971942"/>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971943"/>
                                        </p:tgtEl>
                                        <p:attrNameLst>
                                          <p:attrName>style.visibility</p:attrName>
                                        </p:attrNameLst>
                                      </p:cBhvr>
                                      <p:to>
                                        <p:strVal val="visible"/>
                                      </p:to>
                                    </p:set>
                                    <p:animEffect transition="in" filter="fade">
                                      <p:cBhvr>
                                        <p:cTn id="201" dur="500"/>
                                        <p:tgtEl>
                                          <p:spTgt spid="971943"/>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971944"/>
                                        </p:tgtEl>
                                        <p:attrNameLst>
                                          <p:attrName>style.visibility</p:attrName>
                                        </p:attrNameLst>
                                      </p:cBhvr>
                                      <p:to>
                                        <p:strVal val="visible"/>
                                      </p:to>
                                    </p:set>
                                    <p:animEffect transition="in" filter="fade">
                                      <p:cBhvr>
                                        <p:cTn id="204" dur="500"/>
                                        <p:tgtEl>
                                          <p:spTgt spid="971944"/>
                                        </p:tgtEl>
                                      </p:cBhvr>
                                    </p:animEffect>
                                  </p:childTnLst>
                                </p:cTn>
                              </p:par>
                              <p:par>
                                <p:cTn id="205" presetID="10" presetClass="entr" presetSubtype="0" fill="hold" grpId="0" nodeType="withEffect">
                                  <p:stCondLst>
                                    <p:cond delay="0"/>
                                  </p:stCondLst>
                                  <p:childTnLst>
                                    <p:set>
                                      <p:cBhvr>
                                        <p:cTn id="206" dur="1" fill="hold">
                                          <p:stCondLst>
                                            <p:cond delay="0"/>
                                          </p:stCondLst>
                                        </p:cTn>
                                        <p:tgtEl>
                                          <p:spTgt spid="971945"/>
                                        </p:tgtEl>
                                        <p:attrNameLst>
                                          <p:attrName>style.visibility</p:attrName>
                                        </p:attrNameLst>
                                      </p:cBhvr>
                                      <p:to>
                                        <p:strVal val="visible"/>
                                      </p:to>
                                    </p:set>
                                    <p:animEffect transition="in" filter="fade">
                                      <p:cBhvr>
                                        <p:cTn id="207" dur="500"/>
                                        <p:tgtEl>
                                          <p:spTgt spid="971945"/>
                                        </p:tgtEl>
                                      </p:cBhvr>
                                    </p:animEffect>
                                  </p:childTnLst>
                                </p:cTn>
                              </p:par>
                              <p:par>
                                <p:cTn id="208" presetID="10" presetClass="entr" presetSubtype="0" fill="hold" grpId="0" nodeType="withEffect">
                                  <p:stCondLst>
                                    <p:cond delay="0"/>
                                  </p:stCondLst>
                                  <p:childTnLst>
                                    <p:set>
                                      <p:cBhvr>
                                        <p:cTn id="209" dur="1" fill="hold">
                                          <p:stCondLst>
                                            <p:cond delay="0"/>
                                          </p:stCondLst>
                                        </p:cTn>
                                        <p:tgtEl>
                                          <p:spTgt spid="971946"/>
                                        </p:tgtEl>
                                        <p:attrNameLst>
                                          <p:attrName>style.visibility</p:attrName>
                                        </p:attrNameLst>
                                      </p:cBhvr>
                                      <p:to>
                                        <p:strVal val="visible"/>
                                      </p:to>
                                    </p:set>
                                    <p:animEffect transition="in" filter="fade">
                                      <p:cBhvr>
                                        <p:cTn id="210" dur="500"/>
                                        <p:tgtEl>
                                          <p:spTgt spid="971946"/>
                                        </p:tgtEl>
                                      </p:cBhvr>
                                    </p:animEffect>
                                  </p:childTnLst>
                                </p:cTn>
                              </p:par>
                              <p:par>
                                <p:cTn id="211" presetID="10" presetClass="entr" presetSubtype="0" fill="hold" grpId="0" nodeType="withEffect">
                                  <p:stCondLst>
                                    <p:cond delay="0"/>
                                  </p:stCondLst>
                                  <p:childTnLst>
                                    <p:set>
                                      <p:cBhvr>
                                        <p:cTn id="212" dur="1" fill="hold">
                                          <p:stCondLst>
                                            <p:cond delay="0"/>
                                          </p:stCondLst>
                                        </p:cTn>
                                        <p:tgtEl>
                                          <p:spTgt spid="971947"/>
                                        </p:tgtEl>
                                        <p:attrNameLst>
                                          <p:attrName>style.visibility</p:attrName>
                                        </p:attrNameLst>
                                      </p:cBhvr>
                                      <p:to>
                                        <p:strVal val="visible"/>
                                      </p:to>
                                    </p:set>
                                    <p:animEffect transition="in" filter="fade">
                                      <p:cBhvr>
                                        <p:cTn id="213" dur="500"/>
                                        <p:tgtEl>
                                          <p:spTgt spid="971947"/>
                                        </p:tgtEl>
                                      </p:cBhvr>
                                    </p:animEffect>
                                  </p:childTnLst>
                                </p:cTn>
                              </p:par>
                              <p:par>
                                <p:cTn id="214" presetID="10" presetClass="entr" presetSubtype="0" fill="hold" grpId="0" nodeType="withEffect">
                                  <p:stCondLst>
                                    <p:cond delay="0"/>
                                  </p:stCondLst>
                                  <p:childTnLst>
                                    <p:set>
                                      <p:cBhvr>
                                        <p:cTn id="215" dur="1" fill="hold">
                                          <p:stCondLst>
                                            <p:cond delay="0"/>
                                          </p:stCondLst>
                                        </p:cTn>
                                        <p:tgtEl>
                                          <p:spTgt spid="971948"/>
                                        </p:tgtEl>
                                        <p:attrNameLst>
                                          <p:attrName>style.visibility</p:attrName>
                                        </p:attrNameLst>
                                      </p:cBhvr>
                                      <p:to>
                                        <p:strVal val="visible"/>
                                      </p:to>
                                    </p:set>
                                    <p:animEffect transition="in" filter="fade">
                                      <p:cBhvr>
                                        <p:cTn id="216" dur="500"/>
                                        <p:tgtEl>
                                          <p:spTgt spid="971948"/>
                                        </p:tgtEl>
                                      </p:cBhvr>
                                    </p:animEffect>
                                  </p:childTnLst>
                                </p:cTn>
                              </p:par>
                              <p:par>
                                <p:cTn id="217" presetID="10" presetClass="entr" presetSubtype="0" fill="hold" grpId="0" nodeType="withEffect">
                                  <p:stCondLst>
                                    <p:cond delay="0"/>
                                  </p:stCondLst>
                                  <p:childTnLst>
                                    <p:set>
                                      <p:cBhvr>
                                        <p:cTn id="218" dur="1" fill="hold">
                                          <p:stCondLst>
                                            <p:cond delay="0"/>
                                          </p:stCondLst>
                                        </p:cTn>
                                        <p:tgtEl>
                                          <p:spTgt spid="971949"/>
                                        </p:tgtEl>
                                        <p:attrNameLst>
                                          <p:attrName>style.visibility</p:attrName>
                                        </p:attrNameLst>
                                      </p:cBhvr>
                                      <p:to>
                                        <p:strVal val="visible"/>
                                      </p:to>
                                    </p:set>
                                    <p:animEffect transition="in" filter="fade">
                                      <p:cBhvr>
                                        <p:cTn id="219" dur="500"/>
                                        <p:tgtEl>
                                          <p:spTgt spid="971949"/>
                                        </p:tgtEl>
                                      </p:cBhvr>
                                    </p:animEffect>
                                  </p:childTnLst>
                                </p:cTn>
                              </p:par>
                              <p:par>
                                <p:cTn id="220" presetID="10" presetClass="entr" presetSubtype="0" fill="hold" grpId="0" nodeType="withEffect">
                                  <p:stCondLst>
                                    <p:cond delay="0"/>
                                  </p:stCondLst>
                                  <p:childTnLst>
                                    <p:set>
                                      <p:cBhvr>
                                        <p:cTn id="221" dur="1" fill="hold">
                                          <p:stCondLst>
                                            <p:cond delay="0"/>
                                          </p:stCondLst>
                                        </p:cTn>
                                        <p:tgtEl>
                                          <p:spTgt spid="971950"/>
                                        </p:tgtEl>
                                        <p:attrNameLst>
                                          <p:attrName>style.visibility</p:attrName>
                                        </p:attrNameLst>
                                      </p:cBhvr>
                                      <p:to>
                                        <p:strVal val="visible"/>
                                      </p:to>
                                    </p:set>
                                    <p:animEffect transition="in" filter="fade">
                                      <p:cBhvr>
                                        <p:cTn id="222" dur="500"/>
                                        <p:tgtEl>
                                          <p:spTgt spid="971950"/>
                                        </p:tgtEl>
                                      </p:cBhvr>
                                    </p:animEffect>
                                  </p:childTnLst>
                                </p:cTn>
                              </p:par>
                              <p:par>
                                <p:cTn id="223" presetID="10" presetClass="entr" presetSubtype="0" fill="hold" grpId="0" nodeType="withEffect">
                                  <p:stCondLst>
                                    <p:cond delay="0"/>
                                  </p:stCondLst>
                                  <p:childTnLst>
                                    <p:set>
                                      <p:cBhvr>
                                        <p:cTn id="224" dur="1" fill="hold">
                                          <p:stCondLst>
                                            <p:cond delay="0"/>
                                          </p:stCondLst>
                                        </p:cTn>
                                        <p:tgtEl>
                                          <p:spTgt spid="971951"/>
                                        </p:tgtEl>
                                        <p:attrNameLst>
                                          <p:attrName>style.visibility</p:attrName>
                                        </p:attrNameLst>
                                      </p:cBhvr>
                                      <p:to>
                                        <p:strVal val="visible"/>
                                      </p:to>
                                    </p:set>
                                    <p:animEffect transition="in" filter="fade">
                                      <p:cBhvr>
                                        <p:cTn id="225" dur="500"/>
                                        <p:tgtEl>
                                          <p:spTgt spid="971951"/>
                                        </p:tgtEl>
                                      </p:cBhvr>
                                    </p:animEffect>
                                  </p:childTnLst>
                                </p:cTn>
                              </p:par>
                              <p:par>
                                <p:cTn id="226" presetID="10" presetClass="entr" presetSubtype="0" fill="hold" grpId="0" nodeType="withEffect">
                                  <p:stCondLst>
                                    <p:cond delay="0"/>
                                  </p:stCondLst>
                                  <p:childTnLst>
                                    <p:set>
                                      <p:cBhvr>
                                        <p:cTn id="227" dur="1" fill="hold">
                                          <p:stCondLst>
                                            <p:cond delay="0"/>
                                          </p:stCondLst>
                                        </p:cTn>
                                        <p:tgtEl>
                                          <p:spTgt spid="971952"/>
                                        </p:tgtEl>
                                        <p:attrNameLst>
                                          <p:attrName>style.visibility</p:attrName>
                                        </p:attrNameLst>
                                      </p:cBhvr>
                                      <p:to>
                                        <p:strVal val="visible"/>
                                      </p:to>
                                    </p:set>
                                    <p:animEffect transition="in" filter="fade">
                                      <p:cBhvr>
                                        <p:cTn id="228" dur="500"/>
                                        <p:tgtEl>
                                          <p:spTgt spid="971952"/>
                                        </p:tgtEl>
                                      </p:cBhvr>
                                    </p:animEffect>
                                  </p:childTnLst>
                                </p:cTn>
                              </p:par>
                              <p:par>
                                <p:cTn id="229" presetID="10" presetClass="entr" presetSubtype="0" fill="hold" grpId="0" nodeType="withEffect">
                                  <p:stCondLst>
                                    <p:cond delay="0"/>
                                  </p:stCondLst>
                                  <p:childTnLst>
                                    <p:set>
                                      <p:cBhvr>
                                        <p:cTn id="230" dur="1" fill="hold">
                                          <p:stCondLst>
                                            <p:cond delay="0"/>
                                          </p:stCondLst>
                                        </p:cTn>
                                        <p:tgtEl>
                                          <p:spTgt spid="971953"/>
                                        </p:tgtEl>
                                        <p:attrNameLst>
                                          <p:attrName>style.visibility</p:attrName>
                                        </p:attrNameLst>
                                      </p:cBhvr>
                                      <p:to>
                                        <p:strVal val="visible"/>
                                      </p:to>
                                    </p:set>
                                    <p:animEffect transition="in" filter="fade">
                                      <p:cBhvr>
                                        <p:cTn id="231" dur="500"/>
                                        <p:tgtEl>
                                          <p:spTgt spid="971953"/>
                                        </p:tgtEl>
                                      </p:cBhvr>
                                    </p:animEffect>
                                  </p:childTnLst>
                                </p:cTn>
                              </p:par>
                              <p:par>
                                <p:cTn id="232" presetID="10" presetClass="entr" presetSubtype="0" fill="hold" grpId="0" nodeType="withEffect">
                                  <p:stCondLst>
                                    <p:cond delay="0"/>
                                  </p:stCondLst>
                                  <p:childTnLst>
                                    <p:set>
                                      <p:cBhvr>
                                        <p:cTn id="233" dur="1" fill="hold">
                                          <p:stCondLst>
                                            <p:cond delay="0"/>
                                          </p:stCondLst>
                                        </p:cTn>
                                        <p:tgtEl>
                                          <p:spTgt spid="971954"/>
                                        </p:tgtEl>
                                        <p:attrNameLst>
                                          <p:attrName>style.visibility</p:attrName>
                                        </p:attrNameLst>
                                      </p:cBhvr>
                                      <p:to>
                                        <p:strVal val="visible"/>
                                      </p:to>
                                    </p:set>
                                    <p:animEffect transition="in" filter="fade">
                                      <p:cBhvr>
                                        <p:cTn id="234" dur="500"/>
                                        <p:tgtEl>
                                          <p:spTgt spid="971954"/>
                                        </p:tgtEl>
                                      </p:cBhvr>
                                    </p:animEffect>
                                  </p:childTnLst>
                                </p:cTn>
                              </p:par>
                              <p:par>
                                <p:cTn id="235" presetID="10" presetClass="entr" presetSubtype="0" fill="hold" grpId="0" nodeType="withEffect">
                                  <p:stCondLst>
                                    <p:cond delay="0"/>
                                  </p:stCondLst>
                                  <p:childTnLst>
                                    <p:set>
                                      <p:cBhvr>
                                        <p:cTn id="236" dur="1" fill="hold">
                                          <p:stCondLst>
                                            <p:cond delay="0"/>
                                          </p:stCondLst>
                                        </p:cTn>
                                        <p:tgtEl>
                                          <p:spTgt spid="971955"/>
                                        </p:tgtEl>
                                        <p:attrNameLst>
                                          <p:attrName>style.visibility</p:attrName>
                                        </p:attrNameLst>
                                      </p:cBhvr>
                                      <p:to>
                                        <p:strVal val="visible"/>
                                      </p:to>
                                    </p:set>
                                    <p:animEffect transition="in" filter="fade">
                                      <p:cBhvr>
                                        <p:cTn id="237" dur="500"/>
                                        <p:tgtEl>
                                          <p:spTgt spid="971955"/>
                                        </p:tgtEl>
                                      </p:cBhvr>
                                    </p:animEffect>
                                  </p:childTnLst>
                                </p:cTn>
                              </p:par>
                              <p:par>
                                <p:cTn id="238" presetID="10" presetClass="entr" presetSubtype="0" fill="hold" grpId="0" nodeType="withEffect">
                                  <p:stCondLst>
                                    <p:cond delay="0"/>
                                  </p:stCondLst>
                                  <p:childTnLst>
                                    <p:set>
                                      <p:cBhvr>
                                        <p:cTn id="239" dur="1" fill="hold">
                                          <p:stCondLst>
                                            <p:cond delay="0"/>
                                          </p:stCondLst>
                                        </p:cTn>
                                        <p:tgtEl>
                                          <p:spTgt spid="971956"/>
                                        </p:tgtEl>
                                        <p:attrNameLst>
                                          <p:attrName>style.visibility</p:attrName>
                                        </p:attrNameLst>
                                      </p:cBhvr>
                                      <p:to>
                                        <p:strVal val="visible"/>
                                      </p:to>
                                    </p:set>
                                    <p:animEffect transition="in" filter="fade">
                                      <p:cBhvr>
                                        <p:cTn id="240" dur="500"/>
                                        <p:tgtEl>
                                          <p:spTgt spid="971956"/>
                                        </p:tgtEl>
                                      </p:cBhvr>
                                    </p:animEffect>
                                  </p:childTnLst>
                                </p:cTn>
                              </p:par>
                              <p:par>
                                <p:cTn id="241" presetID="10" presetClass="entr" presetSubtype="0" fill="hold" grpId="0" nodeType="withEffect">
                                  <p:stCondLst>
                                    <p:cond delay="0"/>
                                  </p:stCondLst>
                                  <p:childTnLst>
                                    <p:set>
                                      <p:cBhvr>
                                        <p:cTn id="242" dur="1" fill="hold">
                                          <p:stCondLst>
                                            <p:cond delay="0"/>
                                          </p:stCondLst>
                                        </p:cTn>
                                        <p:tgtEl>
                                          <p:spTgt spid="971957"/>
                                        </p:tgtEl>
                                        <p:attrNameLst>
                                          <p:attrName>style.visibility</p:attrName>
                                        </p:attrNameLst>
                                      </p:cBhvr>
                                      <p:to>
                                        <p:strVal val="visible"/>
                                      </p:to>
                                    </p:set>
                                    <p:animEffect transition="in" filter="fade">
                                      <p:cBhvr>
                                        <p:cTn id="243" dur="500"/>
                                        <p:tgtEl>
                                          <p:spTgt spid="971957"/>
                                        </p:tgtEl>
                                      </p:cBhvr>
                                    </p:animEffect>
                                  </p:childTnLst>
                                </p:cTn>
                              </p:par>
                              <p:par>
                                <p:cTn id="244" presetID="10" presetClass="entr" presetSubtype="0" fill="hold" grpId="0" nodeType="withEffect">
                                  <p:stCondLst>
                                    <p:cond delay="0"/>
                                  </p:stCondLst>
                                  <p:childTnLst>
                                    <p:set>
                                      <p:cBhvr>
                                        <p:cTn id="245" dur="1" fill="hold">
                                          <p:stCondLst>
                                            <p:cond delay="0"/>
                                          </p:stCondLst>
                                        </p:cTn>
                                        <p:tgtEl>
                                          <p:spTgt spid="971958"/>
                                        </p:tgtEl>
                                        <p:attrNameLst>
                                          <p:attrName>style.visibility</p:attrName>
                                        </p:attrNameLst>
                                      </p:cBhvr>
                                      <p:to>
                                        <p:strVal val="visible"/>
                                      </p:to>
                                    </p:set>
                                    <p:animEffect transition="in" filter="fade">
                                      <p:cBhvr>
                                        <p:cTn id="246" dur="500"/>
                                        <p:tgtEl>
                                          <p:spTgt spid="971958"/>
                                        </p:tgtEl>
                                      </p:cBhvr>
                                    </p:animEffect>
                                  </p:childTnLst>
                                </p:cTn>
                              </p:par>
                              <p:par>
                                <p:cTn id="247" presetID="10" presetClass="entr" presetSubtype="0" fill="hold" grpId="0" nodeType="withEffect">
                                  <p:stCondLst>
                                    <p:cond delay="0"/>
                                  </p:stCondLst>
                                  <p:childTnLst>
                                    <p:set>
                                      <p:cBhvr>
                                        <p:cTn id="248" dur="1" fill="hold">
                                          <p:stCondLst>
                                            <p:cond delay="0"/>
                                          </p:stCondLst>
                                        </p:cTn>
                                        <p:tgtEl>
                                          <p:spTgt spid="971959"/>
                                        </p:tgtEl>
                                        <p:attrNameLst>
                                          <p:attrName>style.visibility</p:attrName>
                                        </p:attrNameLst>
                                      </p:cBhvr>
                                      <p:to>
                                        <p:strVal val="visible"/>
                                      </p:to>
                                    </p:set>
                                    <p:animEffect transition="in" filter="fade">
                                      <p:cBhvr>
                                        <p:cTn id="249" dur="500"/>
                                        <p:tgtEl>
                                          <p:spTgt spid="971959"/>
                                        </p:tgtEl>
                                      </p:cBhvr>
                                    </p:animEffect>
                                  </p:childTnLst>
                                </p:cTn>
                              </p:par>
                              <p:par>
                                <p:cTn id="250" presetID="10" presetClass="entr" presetSubtype="0" fill="hold" grpId="0" nodeType="withEffect">
                                  <p:stCondLst>
                                    <p:cond delay="0"/>
                                  </p:stCondLst>
                                  <p:childTnLst>
                                    <p:set>
                                      <p:cBhvr>
                                        <p:cTn id="251" dur="1" fill="hold">
                                          <p:stCondLst>
                                            <p:cond delay="0"/>
                                          </p:stCondLst>
                                        </p:cTn>
                                        <p:tgtEl>
                                          <p:spTgt spid="971960"/>
                                        </p:tgtEl>
                                        <p:attrNameLst>
                                          <p:attrName>style.visibility</p:attrName>
                                        </p:attrNameLst>
                                      </p:cBhvr>
                                      <p:to>
                                        <p:strVal val="visible"/>
                                      </p:to>
                                    </p:set>
                                    <p:animEffect transition="in" filter="fade">
                                      <p:cBhvr>
                                        <p:cTn id="252" dur="500"/>
                                        <p:tgtEl>
                                          <p:spTgt spid="971960"/>
                                        </p:tgtEl>
                                      </p:cBhvr>
                                    </p:animEffect>
                                  </p:childTnLst>
                                </p:cTn>
                              </p:par>
                            </p:childTnLst>
                          </p:cTn>
                        </p:par>
                        <p:par>
                          <p:cTn id="253" fill="hold">
                            <p:stCondLst>
                              <p:cond delay="2000"/>
                            </p:stCondLst>
                            <p:childTnLst>
                              <p:par>
                                <p:cTn id="254" presetID="22" presetClass="entr" presetSubtype="8" fill="hold" grpId="0" nodeType="afterEffect">
                                  <p:stCondLst>
                                    <p:cond delay="0"/>
                                  </p:stCondLst>
                                  <p:childTnLst>
                                    <p:set>
                                      <p:cBhvr>
                                        <p:cTn id="255" dur="1" fill="hold">
                                          <p:stCondLst>
                                            <p:cond delay="0"/>
                                          </p:stCondLst>
                                        </p:cTn>
                                        <p:tgtEl>
                                          <p:spTgt spid="971979"/>
                                        </p:tgtEl>
                                        <p:attrNameLst>
                                          <p:attrName>style.visibility</p:attrName>
                                        </p:attrNameLst>
                                      </p:cBhvr>
                                      <p:to>
                                        <p:strVal val="visible"/>
                                      </p:to>
                                    </p:set>
                                    <p:animEffect transition="in" filter="wipe(left)">
                                      <p:cBhvr>
                                        <p:cTn id="256" dur="500"/>
                                        <p:tgtEl>
                                          <p:spTgt spid="9719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1797" grpId="0" animBg="1"/>
      <p:bldP spid="971798" grpId="0" animBg="1"/>
      <p:bldP spid="971799" grpId="0" animBg="1"/>
      <p:bldP spid="971800" grpId="0" animBg="1"/>
      <p:bldP spid="971801" grpId="0" animBg="1"/>
      <p:bldP spid="971925" grpId="0" animBg="1"/>
      <p:bldP spid="971927" grpId="0" animBg="1"/>
      <p:bldP spid="971928" grpId="0" animBg="1"/>
      <p:bldP spid="971929" grpId="0" animBg="1"/>
      <p:bldP spid="971930" grpId="0" animBg="1"/>
      <p:bldP spid="971931" grpId="0" animBg="1"/>
      <p:bldP spid="971932" grpId="0" animBg="1"/>
      <p:bldP spid="971940" grpId="0" animBg="1"/>
      <p:bldP spid="971941" grpId="0" animBg="1"/>
      <p:bldP spid="971942" grpId="0" animBg="1"/>
      <p:bldP spid="971943" grpId="0" animBg="1"/>
      <p:bldP spid="971944" grpId="0" animBg="1"/>
      <p:bldP spid="971945" grpId="0" animBg="1"/>
      <p:bldP spid="971946" grpId="0" animBg="1"/>
      <p:bldP spid="971947" grpId="0" animBg="1"/>
      <p:bldP spid="971948" grpId="0" animBg="1"/>
      <p:bldP spid="971949" grpId="0" animBg="1"/>
      <p:bldP spid="971950" grpId="0" animBg="1"/>
      <p:bldP spid="971951" grpId="0" animBg="1"/>
      <p:bldP spid="971952" grpId="0" animBg="1"/>
      <p:bldP spid="971953" grpId="0" animBg="1"/>
      <p:bldP spid="971954" grpId="0" animBg="1"/>
      <p:bldP spid="971955" grpId="0" animBg="1"/>
      <p:bldP spid="971956" grpId="0" animBg="1"/>
      <p:bldP spid="971957" grpId="0" animBg="1"/>
      <p:bldP spid="971958" grpId="0" animBg="1"/>
      <p:bldP spid="971959" grpId="0" animBg="1"/>
      <p:bldP spid="971960" grpId="0" animBg="1"/>
      <p:bldP spid="971961" grpId="0" animBg="1"/>
      <p:bldP spid="971962" grpId="0" animBg="1"/>
      <p:bldP spid="971963" grpId="0" animBg="1"/>
      <p:bldP spid="971977" grpId="0" animBg="1"/>
      <p:bldP spid="971978" grpId="0" animBg="1"/>
      <p:bldP spid="971979" grpId="0" animBg="1"/>
      <p:bldP spid="97198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6" name="Rectangle 2"/>
          <p:cNvSpPr>
            <a:spLocks noGrp="1" noChangeArrowheads="1"/>
          </p:cNvSpPr>
          <p:nvPr>
            <p:ph type="title"/>
          </p:nvPr>
        </p:nvSpPr>
        <p:spPr/>
        <p:txBody>
          <a:bodyPr/>
          <a:lstStyle/>
          <a:p>
            <a:r>
              <a:rPr lang="en-US" altLang="ja-JP"/>
              <a:t>i-node</a:t>
            </a:r>
          </a:p>
        </p:txBody>
      </p:sp>
      <p:sp>
        <p:nvSpPr>
          <p:cNvPr id="973827" name="Rectangle 3"/>
          <p:cNvSpPr>
            <a:spLocks noGrp="1" noChangeArrowheads="1"/>
          </p:cNvSpPr>
          <p:nvPr>
            <p:ph type="body" idx="1"/>
          </p:nvPr>
        </p:nvSpPr>
        <p:spPr/>
        <p:txBody>
          <a:bodyPr/>
          <a:lstStyle/>
          <a:p>
            <a:r>
              <a:rPr lang="ja-JP" altLang="en-US"/>
              <a:t>間接方式</a:t>
            </a:r>
          </a:p>
          <a:p>
            <a:pPr lvl="1"/>
            <a:r>
              <a:rPr lang="en-US" altLang="ja-JP"/>
              <a:t>3</a:t>
            </a:r>
            <a:r>
              <a:rPr lang="ja-JP" altLang="en-US"/>
              <a:t>重間接では </a:t>
            </a:r>
            <a:r>
              <a:rPr lang="en-US" altLang="ja-JP"/>
              <a:t>1024</a:t>
            </a:r>
            <a:r>
              <a:rPr lang="en-US" altLang="ja-JP" baseline="30000"/>
              <a:t>3</a:t>
            </a:r>
            <a:r>
              <a:rPr lang="en-US" altLang="ja-JP"/>
              <a:t> = 1,073,741,824 </a:t>
            </a:r>
            <a:r>
              <a:rPr lang="ja-JP" altLang="en-US"/>
              <a:t>クラスタ</a:t>
            </a:r>
            <a:br>
              <a:rPr lang="ja-JP" altLang="en-US"/>
            </a:br>
            <a:r>
              <a:rPr lang="ja-JP" altLang="en-US"/>
              <a:t>を扱える</a:t>
            </a:r>
          </a:p>
          <a:p>
            <a:pPr lvl="2"/>
            <a:r>
              <a:rPr lang="en-US" altLang="ja-JP"/>
              <a:t>1</a:t>
            </a:r>
            <a:r>
              <a:rPr lang="ja-JP" altLang="en-US"/>
              <a:t>クラスタ </a:t>
            </a:r>
            <a:r>
              <a:rPr lang="en-US" altLang="ja-JP"/>
              <a:t>= 8kB </a:t>
            </a:r>
            <a:r>
              <a:rPr lang="ja-JP" altLang="en-US"/>
              <a:t>の場合，</a:t>
            </a:r>
            <a:r>
              <a:rPr lang="en-US" altLang="ja-JP"/>
              <a:t>8TB</a:t>
            </a:r>
          </a:p>
          <a:p>
            <a:pPr lvl="2"/>
            <a:endParaRPr lang="en-US" altLang="ja-JP"/>
          </a:p>
          <a:p>
            <a:endParaRPr lang="ja-JP"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8946" name="Rectangle 2"/>
          <p:cNvSpPr>
            <a:spLocks noGrp="1" noChangeArrowheads="1"/>
          </p:cNvSpPr>
          <p:nvPr>
            <p:ph type="title"/>
          </p:nvPr>
        </p:nvSpPr>
        <p:spPr/>
        <p:txBody>
          <a:bodyPr/>
          <a:lstStyle/>
          <a:p>
            <a:r>
              <a:rPr lang="ja-JP" altLang="en-US" dirty="0"/>
              <a:t>まとめ</a:t>
            </a:r>
          </a:p>
        </p:txBody>
      </p:sp>
      <p:sp>
        <p:nvSpPr>
          <p:cNvPr id="978947" name="Rectangle 3"/>
          <p:cNvSpPr>
            <a:spLocks noGrp="1" noChangeArrowheads="1"/>
          </p:cNvSpPr>
          <p:nvPr>
            <p:ph type="body" idx="1"/>
          </p:nvPr>
        </p:nvSpPr>
        <p:spPr/>
        <p:txBody>
          <a:bodyPr/>
          <a:lstStyle/>
          <a:p>
            <a:r>
              <a:rPr lang="ja-JP" altLang="en-US"/>
              <a:t>ディスクキャッシュ</a:t>
            </a:r>
          </a:p>
          <a:p>
            <a:pPr lvl="1"/>
            <a:r>
              <a:rPr lang="ja-JP" altLang="en-US"/>
              <a:t>遅いディスク上のデータの一部を主記憶に置く</a:t>
            </a:r>
          </a:p>
          <a:p>
            <a:pPr lvl="1"/>
            <a:r>
              <a:rPr lang="ja-JP" altLang="en-US"/>
              <a:t>高速アクセス可能だが，</a:t>
            </a:r>
            <a:br>
              <a:rPr lang="ja-JP" altLang="en-US"/>
            </a:br>
            <a:r>
              <a:rPr lang="ja-JP" altLang="en-US"/>
              <a:t>書き込み時にディスクへの変更部分の反映が必要</a:t>
            </a:r>
          </a:p>
          <a:p>
            <a:pPr lvl="1"/>
            <a:endParaRPr lang="ja-JP" altLang="en-US"/>
          </a:p>
          <a:p>
            <a:pPr lvl="1"/>
            <a:r>
              <a:rPr lang="ja-JP" altLang="en-US">
                <a:solidFill>
                  <a:srgbClr val="A50021"/>
                </a:solidFill>
              </a:rPr>
              <a:t>ライトスルー</a:t>
            </a:r>
          </a:p>
          <a:p>
            <a:pPr lvl="2"/>
            <a:r>
              <a:rPr lang="ja-JP" altLang="en-US"/>
              <a:t>書き込み時には，主記憶上のイメージだけでなく</a:t>
            </a:r>
            <a:br>
              <a:rPr lang="ja-JP" altLang="en-US"/>
            </a:br>
            <a:r>
              <a:rPr lang="ja-JP" altLang="en-US"/>
              <a:t>同時にディスクに対しても書き込みを行う</a:t>
            </a:r>
          </a:p>
          <a:p>
            <a:pPr lvl="1"/>
            <a:r>
              <a:rPr lang="ja-JP" altLang="en-US">
                <a:solidFill>
                  <a:srgbClr val="A50021"/>
                </a:solidFill>
              </a:rPr>
              <a:t>ライトバック</a:t>
            </a:r>
          </a:p>
          <a:p>
            <a:pPr lvl="2"/>
            <a:r>
              <a:rPr lang="ja-JP" altLang="en-US"/>
              <a:t>書き込み時には，主記憶上のイメージに対してのみ変更</a:t>
            </a:r>
          </a:p>
          <a:p>
            <a:pPr lvl="2"/>
            <a:r>
              <a:rPr lang="ja-JP" altLang="en-US"/>
              <a:t>必要になった時点で変更部分をまとめてディスクに反映</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970" name="Rectangle 2"/>
          <p:cNvSpPr>
            <a:spLocks noGrp="1" noChangeArrowheads="1"/>
          </p:cNvSpPr>
          <p:nvPr>
            <p:ph type="title"/>
          </p:nvPr>
        </p:nvSpPr>
        <p:spPr/>
        <p:txBody>
          <a:bodyPr/>
          <a:lstStyle/>
          <a:p>
            <a:r>
              <a:rPr lang="ja-JP" altLang="en-US"/>
              <a:t>まとめ</a:t>
            </a:r>
          </a:p>
        </p:txBody>
      </p:sp>
      <p:sp>
        <p:nvSpPr>
          <p:cNvPr id="979971" name="Rectangle 3"/>
          <p:cNvSpPr>
            <a:spLocks noGrp="1" noChangeArrowheads="1"/>
          </p:cNvSpPr>
          <p:nvPr>
            <p:ph type="body" idx="1"/>
          </p:nvPr>
        </p:nvSpPr>
        <p:spPr>
          <a:xfrm>
            <a:off x="359792" y="971550"/>
            <a:ext cx="9571608" cy="6264671"/>
          </a:xfrm>
        </p:spPr>
        <p:txBody>
          <a:bodyPr>
            <a:normAutofit lnSpcReduction="10000"/>
          </a:bodyPr>
          <a:lstStyle/>
          <a:p>
            <a:r>
              <a:rPr lang="ja-JP" altLang="en-US" dirty="0"/>
              <a:t>非同期入出力（ノンブロッキング</a:t>
            </a:r>
            <a:r>
              <a:rPr lang="en-US" altLang="ja-JP" dirty="0"/>
              <a:t>I/O</a:t>
            </a:r>
            <a:r>
              <a:rPr lang="ja-JP" altLang="en-US" dirty="0"/>
              <a:t>）</a:t>
            </a:r>
          </a:p>
          <a:p>
            <a:pPr lvl="1"/>
            <a:r>
              <a:rPr lang="en-US" altLang="ja-JP" dirty="0"/>
              <a:t>I/O</a:t>
            </a:r>
            <a:r>
              <a:rPr lang="ja-JP" altLang="en-US" dirty="0"/>
              <a:t>が必要となった際，プロセスを停止せずに</a:t>
            </a:r>
            <a:br>
              <a:rPr lang="ja-JP" altLang="en-US" dirty="0"/>
            </a:br>
            <a:r>
              <a:rPr lang="en-US" altLang="ja-JP" dirty="0"/>
              <a:t>I/O</a:t>
            </a:r>
            <a:r>
              <a:rPr lang="ja-JP" altLang="en-US" dirty="0"/>
              <a:t>結果に依存しない部分を</a:t>
            </a:r>
            <a:r>
              <a:rPr lang="en-US" altLang="ja-JP" dirty="0"/>
              <a:t>I/O</a:t>
            </a:r>
            <a:r>
              <a:rPr lang="ja-JP" altLang="en-US" dirty="0"/>
              <a:t>操作と並行して行う</a:t>
            </a:r>
            <a:endParaRPr lang="en-US" altLang="ja-JP" dirty="0"/>
          </a:p>
          <a:p>
            <a:r>
              <a:rPr lang="en-US" altLang="ja-JP" dirty="0"/>
              <a:t>VFS</a:t>
            </a:r>
          </a:p>
          <a:p>
            <a:pPr lvl="1"/>
            <a:r>
              <a:rPr lang="ja-JP" altLang="en-US" dirty="0"/>
              <a:t>様々な二次記憶へのプログラム側からのアクセス方式を統一</a:t>
            </a:r>
          </a:p>
          <a:p>
            <a:r>
              <a:rPr lang="ja-JP" altLang="en-US" dirty="0"/>
              <a:t>ステージング</a:t>
            </a:r>
          </a:p>
          <a:p>
            <a:pPr lvl="1"/>
            <a:r>
              <a:rPr lang="ja-JP" altLang="en-US" dirty="0"/>
              <a:t>ファイルシステムの仮想化手法</a:t>
            </a:r>
          </a:p>
          <a:p>
            <a:pPr lvl="1"/>
            <a:r>
              <a:rPr lang="ja-JP" altLang="en-US" dirty="0"/>
              <a:t>低速ディスクの内容を一部高速な主記憶に置く</a:t>
            </a:r>
            <a:br>
              <a:rPr lang="ja-JP" altLang="en-US" dirty="0"/>
            </a:br>
            <a:r>
              <a:rPr lang="ja-JP" altLang="en-US" dirty="0"/>
              <a:t>ディスクキャッシュと同様の考え方</a:t>
            </a:r>
          </a:p>
          <a:p>
            <a:pPr lvl="1"/>
            <a:r>
              <a:rPr lang="ja-JP" altLang="en-US" dirty="0"/>
              <a:t>低速メディア（テープ，光ディスク）の内容を</a:t>
            </a:r>
            <a:br>
              <a:rPr lang="ja-JP" altLang="en-US" dirty="0"/>
            </a:br>
            <a:r>
              <a:rPr lang="ja-JP" altLang="en-US" dirty="0"/>
              <a:t>一部高速な二次記憶（ハードディスク）に置く</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994" name="Rectangle 2"/>
          <p:cNvSpPr>
            <a:spLocks noGrp="1" noChangeArrowheads="1"/>
          </p:cNvSpPr>
          <p:nvPr>
            <p:ph type="title"/>
          </p:nvPr>
        </p:nvSpPr>
        <p:spPr/>
        <p:txBody>
          <a:bodyPr/>
          <a:lstStyle/>
          <a:p>
            <a:r>
              <a:rPr lang="ja-JP" altLang="en-US" dirty="0">
                <a:solidFill>
                  <a:srgbClr val="C00000"/>
                </a:solidFill>
              </a:rPr>
              <a:t>まとめ</a:t>
            </a:r>
          </a:p>
        </p:txBody>
      </p:sp>
      <p:sp>
        <p:nvSpPr>
          <p:cNvPr id="980995" name="Rectangle 3"/>
          <p:cNvSpPr>
            <a:spLocks noGrp="1" noChangeArrowheads="1"/>
          </p:cNvSpPr>
          <p:nvPr>
            <p:ph type="body" idx="1"/>
          </p:nvPr>
        </p:nvSpPr>
        <p:spPr/>
        <p:txBody>
          <a:bodyPr/>
          <a:lstStyle/>
          <a:p>
            <a:r>
              <a:rPr lang="en-US" altLang="ja-JP" dirty="0"/>
              <a:t>FAT</a:t>
            </a:r>
          </a:p>
          <a:p>
            <a:pPr lvl="1"/>
            <a:r>
              <a:rPr lang="en-US" altLang="ja-JP" dirty="0"/>
              <a:t>MS-DOS</a:t>
            </a:r>
            <a:r>
              <a:rPr lang="ja-JP" altLang="en-US" dirty="0"/>
              <a:t>で採用されたファイルシステム</a:t>
            </a:r>
          </a:p>
          <a:p>
            <a:pPr lvl="1"/>
            <a:r>
              <a:rPr lang="ja-JP" altLang="en-US" dirty="0"/>
              <a:t>基本はインデクス方式</a:t>
            </a:r>
          </a:p>
          <a:p>
            <a:pPr lvl="1"/>
            <a:r>
              <a:rPr lang="ja-JP" altLang="en-US" dirty="0"/>
              <a:t>複数セクタを</a:t>
            </a:r>
            <a:r>
              <a:rPr lang="en-US" altLang="ja-JP" dirty="0"/>
              <a:t>1</a:t>
            </a:r>
            <a:r>
              <a:rPr lang="ja-JP" altLang="en-US" dirty="0"/>
              <a:t>クラスタとして管理</a:t>
            </a:r>
          </a:p>
          <a:p>
            <a:pPr lvl="1"/>
            <a:r>
              <a:rPr lang="ja-JP" altLang="en-US" dirty="0"/>
              <a:t>クラスタの総数に上限あり</a:t>
            </a:r>
          </a:p>
          <a:p>
            <a:pPr lvl="1"/>
            <a:endParaRPr lang="ja-JP" altLang="en-US" dirty="0"/>
          </a:p>
          <a:p>
            <a:r>
              <a:rPr lang="en-US" altLang="ja-JP" dirty="0" err="1"/>
              <a:t>i</a:t>
            </a:r>
            <a:r>
              <a:rPr lang="en-US" altLang="ja-JP" dirty="0"/>
              <a:t>-node</a:t>
            </a:r>
          </a:p>
          <a:p>
            <a:pPr lvl="1"/>
            <a:r>
              <a:rPr lang="ja-JP" altLang="en-US" dirty="0"/>
              <a:t>伝統的</a:t>
            </a:r>
            <a:r>
              <a:rPr lang="en-US" altLang="ja-JP" dirty="0"/>
              <a:t>UNIX</a:t>
            </a:r>
            <a:r>
              <a:rPr lang="ja-JP" altLang="en-US" dirty="0"/>
              <a:t>系ファイルシステムで用いられる</a:t>
            </a:r>
            <a:endParaRPr lang="en-US" altLang="ja-JP" dirty="0"/>
          </a:p>
          <a:p>
            <a:pPr lvl="1"/>
            <a:r>
              <a:rPr lang="ja-JP" altLang="en-US" dirty="0"/>
              <a:t>基本はインデクス方式</a:t>
            </a:r>
          </a:p>
          <a:p>
            <a:pPr lvl="1"/>
            <a:r>
              <a:rPr lang="ja-JP" altLang="en-US" dirty="0"/>
              <a:t>階層構造を用いた設計</a:t>
            </a:r>
          </a:p>
          <a:p>
            <a:pPr lvl="2"/>
            <a:r>
              <a:rPr lang="ja-JP" altLang="en-US" dirty="0"/>
              <a:t>より大容量のディスクを少ないインデクス領域で管理</a:t>
            </a:r>
            <a:endParaRPr lang="en-US" altLang="ja-JP" dirty="0"/>
          </a:p>
        </p:txBody>
      </p:sp>
    </p:spTree>
  </p:cSld>
  <p:clrMapOvr>
    <a:masterClrMapping/>
  </p:clrMapOvr>
</p:sld>
</file>

<file path=ppt/theme/theme1.xml><?xml version="1.0" encoding="utf-8"?>
<a:theme xmlns:a="http://schemas.openxmlformats.org/drawingml/2006/main" name="coe-g2-20041122">
  <a:themeElements>
    <a:clrScheme name="coe-g2-2004112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oe-g2-20041122">
      <a:majorFont>
        <a:latin typeface="A-OTF 新ゴ Pro B"/>
        <a:ea typeface="A-OTF 新ゴ Pro B"/>
        <a:cs typeface=""/>
      </a:majorFont>
      <a:minorFont>
        <a:latin typeface="A-OTF 新ゴ Pro H"/>
        <a:ea typeface="A-OTF 新ゴ Pro H"/>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CC99"/>
        </a:solidFill>
        <a:ln w="38100" cap="flat" cmpd="sng" algn="ctr">
          <a:solidFill>
            <a:srgbClr val="FF6600"/>
          </a:solidFill>
          <a:prstDash val="solid"/>
          <a:round/>
          <a:headEnd type="none" w="med" len="med"/>
          <a:tailEnd type="triangle" w="med" len="med"/>
        </a:ln>
        <a:effectLst/>
      </a:spPr>
      <a:bodyPr vert="horz" wrap="none" lIns="90000" tIns="46800" rIns="90000" bIns="4680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600" b="0" i="0" u="none" strike="noStrike" cap="none" normalizeH="0" baseline="0" smtClean="0">
            <a:ln>
              <a:noFill/>
            </a:ln>
            <a:effectLst/>
            <a:latin typeface="A-OTF 新ゴ Pro H" pitchFamily="34" charset="-128"/>
            <a:ea typeface="A-OTF 新ゴ Pro H" pitchFamily="34" charset="-128"/>
          </a:defRPr>
        </a:defPPr>
      </a:lstStyle>
    </a:spDef>
    <a:lnDef>
      <a:spPr bwMode="auto">
        <a:xfrm>
          <a:off x="0" y="0"/>
          <a:ext cx="1" cy="1"/>
        </a:xfrm>
        <a:custGeom>
          <a:avLst/>
          <a:gdLst/>
          <a:ahLst/>
          <a:cxnLst/>
          <a:rect l="0" t="0" r="0" b="0"/>
          <a:pathLst/>
        </a:custGeom>
        <a:solidFill>
          <a:srgbClr val="FFCC99"/>
        </a:solidFill>
        <a:ln w="38100" cap="flat" cmpd="sng" algn="ctr">
          <a:solidFill>
            <a:srgbClr val="FF6600"/>
          </a:solidFill>
          <a:prstDash val="solid"/>
          <a:round/>
          <a:headEnd type="none" w="med" len="med"/>
          <a:tailEnd type="triangle" w="med" len="med"/>
        </a:ln>
        <a:effectLst/>
      </a:spPr>
      <a:bodyPr vert="horz" wrap="none" lIns="90000" tIns="46800" rIns="90000" bIns="4680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600" b="0" i="0" u="none" strike="noStrike" cap="none" normalizeH="0" baseline="0" smtClean="0">
            <a:ln>
              <a:noFill/>
            </a:ln>
            <a:effectLst/>
            <a:latin typeface="A-OTF 新ゴ Pro H" pitchFamily="34" charset="-128"/>
            <a:ea typeface="A-OTF 新ゴ Pro H" pitchFamily="34" charset="-128"/>
          </a:defRPr>
        </a:defPPr>
      </a:lstStyle>
    </a:lnDef>
  </a:objectDefaults>
  <a:extraClrSchemeLst>
    <a:extraClrScheme>
      <a:clrScheme name="coe-g2-2004112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oe-g2-2004112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oe-g2-2004112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oe-g2-2004112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e-g2-2004112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oe-g2-2004112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oe-g2-2004112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coe-g2-20041122</Template>
  <TotalTime>86838</TotalTime>
  <Words>1522</Words>
  <Application>Microsoft Office PowerPoint</Application>
  <PresentationFormat>ユーザー設定</PresentationFormat>
  <Paragraphs>380</Paragraphs>
  <Slides>28</Slides>
  <Notes>5</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28</vt:i4>
      </vt:variant>
    </vt:vector>
  </HeadingPairs>
  <TitlesOfParts>
    <vt:vector size="38" baseType="lpstr">
      <vt:lpstr>A-OTF 新ゴ Pro H</vt:lpstr>
      <vt:lpstr>A-OTF 新ゴ Pro M</vt:lpstr>
      <vt:lpstr>Meiryo UI</vt:lpstr>
      <vt:lpstr>ＭＳ Ｐゴシック</vt:lpstr>
      <vt:lpstr>StarSymbol</vt:lpstr>
      <vt:lpstr>ヒラギノ角ゴ Pro W6</vt:lpstr>
      <vt:lpstr>Arial Narrow</vt:lpstr>
      <vt:lpstr>Times New Roman</vt:lpstr>
      <vt:lpstr>Wingdings</vt:lpstr>
      <vt:lpstr>coe-g2-20041122</vt:lpstr>
      <vt:lpstr>PowerPoint プレゼンテーション</vt:lpstr>
      <vt:lpstr>PowerPoint プレゼンテーション</vt:lpstr>
      <vt:lpstr>仮想記憶 と ディスクキャッシュ</vt:lpstr>
      <vt:lpstr>一貫性の保持</vt:lpstr>
      <vt:lpstr>ライトスルー と ライトバック</vt:lpstr>
      <vt:lpstr>ファイルの不整合</vt:lpstr>
      <vt:lpstr>ジャーナルファイルシステム</vt:lpstr>
      <vt:lpstr>ジャーナルファイルのモード</vt:lpstr>
      <vt:lpstr>ジャーナルファイル時の読み書き</vt:lpstr>
      <vt:lpstr>（余談）WindowsのUSBメモリ</vt:lpstr>
      <vt:lpstr>PowerPoint プレゼンテーション</vt:lpstr>
      <vt:lpstr>非同期入出力</vt:lpstr>
      <vt:lpstr>PowerPoint プレゼンテーション</vt:lpstr>
      <vt:lpstr>PowerPoint プレゼンテーション</vt:lpstr>
      <vt:lpstr>ディスクに関する仮想化</vt:lpstr>
      <vt:lpstr>VFS</vt:lpstr>
      <vt:lpstr>ステージング</vt:lpstr>
      <vt:lpstr>PowerPoint プレゼンテーション</vt:lpstr>
      <vt:lpstr>PowerPoint プレゼンテーション</vt:lpstr>
      <vt:lpstr>FAT</vt:lpstr>
      <vt:lpstr>FATにおけるディスク構成</vt:lpstr>
      <vt:lpstr>FATにおけるディスク構成</vt:lpstr>
      <vt:lpstr>i-node</vt:lpstr>
      <vt:lpstr>i-nodeの構造</vt:lpstr>
      <vt:lpstr>i-node</vt:lpstr>
      <vt:lpstr>まとめ</vt:lpstr>
      <vt:lpstr>まとめ</vt:lpstr>
      <vt:lpstr>まとめ</vt:lpstr>
    </vt:vector>
  </TitlesOfParts>
  <Company>豊橋技術科学大学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matsuo</dc:creator>
  <cp:lastModifiedBy>matsuo Hiroshi</cp:lastModifiedBy>
  <cp:revision>1844</cp:revision>
  <cp:lastPrinted>2022-03-01T04:58:56Z</cp:lastPrinted>
  <dcterms:created xsi:type="dcterms:W3CDTF">2005-03-11T00:37:53Z</dcterms:created>
  <dcterms:modified xsi:type="dcterms:W3CDTF">2022-03-01T05:05:16Z</dcterms:modified>
</cp:coreProperties>
</file>